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media/image43.jpg" ContentType="image/jpeg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5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  <p:sldId id="294" r:id="rId40"/>
    <p:sldId id="295" r:id="rId41"/>
    <p:sldId id="296" r:id="rId42"/>
    <p:sldId id="297" r:id="rId43"/>
    <p:sldId id="298" r:id="rId44"/>
  </p:sldIdLst>
  <p:sldSz cx="9144000" cy="6858000" type="screen4x3"/>
  <p:notesSz cx="9144000" cy="6858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1" d="100"/>
          <a:sy n="111" d="100"/>
        </p:scale>
        <p:origin x="-1614" y="-78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0E84BFB-460A-42E6-BE09-3DAD991557B4}" type="datetimeFigureOut">
              <a:rPr lang="en-CA" smtClean="0"/>
              <a:t>22/10/2018</a:t>
            </a:fld>
            <a:endParaRPr lang="en-CA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4350"/>
            <a:ext cx="3429000" cy="25717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CA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13513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13513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F1288B9-F81F-4B36-8616-40640298DE32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445527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685800" y="2125980"/>
            <a:ext cx="7772400" cy="144017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0" y="3840480"/>
            <a:ext cx="6400799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10/22/2018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600" b="1" i="0">
                <a:solidFill>
                  <a:srgbClr val="7A4199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2800" b="0" i="0">
                <a:solidFill>
                  <a:srgbClr val="404040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10/22/2018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600" b="1" i="0">
                <a:solidFill>
                  <a:srgbClr val="7A4199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5720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709159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10/22/2018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0" y="0"/>
            <a:ext cx="9144000" cy="685799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k object 17"/>
          <p:cNvSpPr/>
          <p:nvPr/>
        </p:nvSpPr>
        <p:spPr>
          <a:xfrm>
            <a:off x="6639306" y="145783"/>
            <a:ext cx="1855343" cy="60846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bk object 18"/>
          <p:cNvSpPr/>
          <p:nvPr/>
        </p:nvSpPr>
        <p:spPr>
          <a:xfrm>
            <a:off x="702360" y="105029"/>
            <a:ext cx="2146808" cy="78066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600" b="1" i="0">
                <a:solidFill>
                  <a:srgbClr val="7A4199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10/22/2018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10/22/2018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jp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0" y="0"/>
            <a:ext cx="9144000" cy="6857999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252475" y="146050"/>
            <a:ext cx="8639048" cy="91566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600" b="1" i="0">
                <a:solidFill>
                  <a:srgbClr val="7A4199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246506" y="1748962"/>
            <a:ext cx="8650986" cy="368109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800" b="0" i="0">
                <a:solidFill>
                  <a:srgbClr val="404040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108960" y="6377940"/>
            <a:ext cx="2926079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5720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10/22/2018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658368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eg"/><Relationship Id="rId4" Type="http://schemas.openxmlformats.org/officeDocument/2006/relationships/image" Target="../media/image3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5.jpeg"/><Relationship Id="rId4" Type="http://schemas.openxmlformats.org/officeDocument/2006/relationships/image" Target="../media/image3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5.jpeg"/><Relationship Id="rId4" Type="http://schemas.openxmlformats.org/officeDocument/2006/relationships/image" Target="../media/image3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5.jpeg"/><Relationship Id="rId4" Type="http://schemas.openxmlformats.org/officeDocument/2006/relationships/image" Target="../media/image3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5.jpeg"/><Relationship Id="rId4" Type="http://schemas.openxmlformats.org/officeDocument/2006/relationships/image" Target="../media/image3.jp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image" Target="../media/image20.png"/><Relationship Id="rId7" Type="http://schemas.openxmlformats.org/officeDocument/2006/relationships/image" Target="../media/image24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png"/><Relationship Id="rId11" Type="http://schemas.openxmlformats.org/officeDocument/2006/relationships/image" Target="../media/image28.png"/><Relationship Id="rId5" Type="http://schemas.openxmlformats.org/officeDocument/2006/relationships/image" Target="../media/image22.png"/><Relationship Id="rId10" Type="http://schemas.openxmlformats.org/officeDocument/2006/relationships/image" Target="../media/image27.png"/><Relationship Id="rId4" Type="http://schemas.openxmlformats.org/officeDocument/2006/relationships/image" Target="../media/image21.png"/><Relationship Id="rId9" Type="http://schemas.openxmlformats.org/officeDocument/2006/relationships/image" Target="../media/image26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5.jpeg"/><Relationship Id="rId4" Type="http://schemas.openxmlformats.org/officeDocument/2006/relationships/image" Target="../media/image3.jp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radeworkinggroup.org/" TargetMode="Externa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5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8.png"/><Relationship Id="rId5" Type="http://schemas.openxmlformats.org/officeDocument/2006/relationships/image" Target="../media/image5.jpeg"/><Relationship Id="rId4" Type="http://schemas.openxmlformats.org/officeDocument/2006/relationships/image" Target="../media/image7.jp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5.jpeg"/><Relationship Id="rId4" Type="http://schemas.openxmlformats.org/officeDocument/2006/relationships/image" Target="../media/image3.jp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5.jpeg"/><Relationship Id="rId4" Type="http://schemas.openxmlformats.org/officeDocument/2006/relationships/image" Target="../media/image3.jp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5.jpeg"/><Relationship Id="rId4" Type="http://schemas.openxmlformats.org/officeDocument/2006/relationships/image" Target="../media/image3.jp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5.jpeg"/><Relationship Id="rId4" Type="http://schemas.openxmlformats.org/officeDocument/2006/relationships/image" Target="../media/image3.jpg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5.jpeg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5.jpeg"/><Relationship Id="rId4" Type="http://schemas.openxmlformats.org/officeDocument/2006/relationships/image" Target="../media/image3.jpg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5.jpeg"/><Relationship Id="rId4" Type="http://schemas.openxmlformats.org/officeDocument/2006/relationships/image" Target="../media/image3.jp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5.jpeg"/><Relationship Id="rId4" Type="http://schemas.openxmlformats.org/officeDocument/2006/relationships/image" Target="../media/image3.jpg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png"/><Relationship Id="rId3" Type="http://schemas.openxmlformats.org/officeDocument/2006/relationships/image" Target="../media/image35.png"/><Relationship Id="rId7" Type="http://schemas.openxmlformats.org/officeDocument/2006/relationships/image" Target="../media/image39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8.png"/><Relationship Id="rId5" Type="http://schemas.openxmlformats.org/officeDocument/2006/relationships/image" Target="../media/image37.png"/><Relationship Id="rId10" Type="http://schemas.openxmlformats.org/officeDocument/2006/relationships/image" Target="../media/image42.png"/><Relationship Id="rId4" Type="http://schemas.openxmlformats.org/officeDocument/2006/relationships/image" Target="../media/image36.png"/><Relationship Id="rId9" Type="http://schemas.openxmlformats.org/officeDocument/2006/relationships/image" Target="../media/image41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4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7" Type="http://schemas.openxmlformats.org/officeDocument/2006/relationships/image" Target="../media/image48.pn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47.png"/><Relationship Id="rId5" Type="http://schemas.openxmlformats.org/officeDocument/2006/relationships/image" Target="../media/image46.png"/><Relationship Id="rId4" Type="http://schemas.openxmlformats.org/officeDocument/2006/relationships/image" Target="../media/image45.png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0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3.png"/><Relationship Id="rId4" Type="http://schemas.openxmlformats.org/officeDocument/2006/relationships/image" Target="../media/image52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eg"/><Relationship Id="rId4" Type="http://schemas.openxmlformats.org/officeDocument/2006/relationships/image" Target="../media/image3.jp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7" Type="http://schemas.openxmlformats.org/officeDocument/2006/relationships/image" Target="../media/image5.jpe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5.xml"/><Relationship Id="rId6" Type="http://schemas.openxmlformats.org/officeDocument/2006/relationships/hyperlink" Target="http://www.osteostrategy.on.ca/" TargetMode="External"/><Relationship Id="rId5" Type="http://schemas.openxmlformats.org/officeDocument/2006/relationships/hyperlink" Target="http://www.osteoporosis.ca/" TargetMode="External"/><Relationship Id="rId4" Type="http://schemas.openxmlformats.org/officeDocument/2006/relationships/image" Target="../media/image3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5.jpeg"/><Relationship Id="rId4" Type="http://schemas.openxmlformats.org/officeDocument/2006/relationships/image" Target="../media/image3.jp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5.jpeg"/><Relationship Id="rId4" Type="http://schemas.openxmlformats.org/officeDocument/2006/relationships/image" Target="../media/image3.jp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Relationship Id="rId9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685799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6639306" y="145783"/>
            <a:ext cx="1855343" cy="60846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4819903" y="2750311"/>
            <a:ext cx="4076065" cy="219957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algn="ctr">
              <a:lnSpc>
                <a:spcPct val="85300"/>
              </a:lnSpc>
            </a:pPr>
            <a:r>
              <a:rPr sz="4200" spc="-100" dirty="0">
                <a:solidFill>
                  <a:srgbClr val="404040"/>
                </a:solidFill>
                <a:latin typeface="Calibri"/>
                <a:cs typeface="Calibri"/>
              </a:rPr>
              <a:t>R</a:t>
            </a:r>
            <a:r>
              <a:rPr sz="4200" spc="-25" dirty="0">
                <a:solidFill>
                  <a:srgbClr val="404040"/>
                </a:solidFill>
                <a:latin typeface="Calibri"/>
                <a:cs typeface="Calibri"/>
              </a:rPr>
              <a:t>e</a:t>
            </a:r>
            <a:r>
              <a:rPr sz="4200" spc="-65" dirty="0">
                <a:solidFill>
                  <a:srgbClr val="404040"/>
                </a:solidFill>
                <a:latin typeface="Calibri"/>
                <a:cs typeface="Calibri"/>
              </a:rPr>
              <a:t>c</a:t>
            </a:r>
            <a:r>
              <a:rPr sz="4200" spc="-5" dirty="0">
                <a:solidFill>
                  <a:srgbClr val="404040"/>
                </a:solidFill>
                <a:latin typeface="Calibri"/>
                <a:cs typeface="Calibri"/>
              </a:rPr>
              <a:t>om</a:t>
            </a:r>
            <a:r>
              <a:rPr sz="4200" spc="15" dirty="0">
                <a:solidFill>
                  <a:srgbClr val="404040"/>
                </a:solidFill>
                <a:latin typeface="Calibri"/>
                <a:cs typeface="Calibri"/>
              </a:rPr>
              <a:t>m</a:t>
            </a:r>
            <a:r>
              <a:rPr sz="4200" dirty="0">
                <a:solidFill>
                  <a:srgbClr val="404040"/>
                </a:solidFill>
                <a:latin typeface="Calibri"/>
                <a:cs typeface="Calibri"/>
              </a:rPr>
              <a:t>end</a:t>
            </a:r>
            <a:r>
              <a:rPr sz="4200" spc="-40" dirty="0">
                <a:solidFill>
                  <a:srgbClr val="404040"/>
                </a:solidFill>
                <a:latin typeface="Calibri"/>
                <a:cs typeface="Calibri"/>
              </a:rPr>
              <a:t>a</a:t>
            </a:r>
            <a:r>
              <a:rPr sz="4200" dirty="0">
                <a:solidFill>
                  <a:srgbClr val="404040"/>
                </a:solidFill>
                <a:latin typeface="Calibri"/>
                <a:cs typeface="Calibri"/>
              </a:rPr>
              <a:t>tions </a:t>
            </a:r>
            <a:r>
              <a:rPr sz="4200" spc="-85" dirty="0">
                <a:solidFill>
                  <a:srgbClr val="404040"/>
                </a:solidFill>
                <a:latin typeface="Calibri"/>
                <a:cs typeface="Calibri"/>
              </a:rPr>
              <a:t>f</a:t>
            </a:r>
            <a:r>
              <a:rPr sz="4200" spc="-30" dirty="0">
                <a:solidFill>
                  <a:srgbClr val="404040"/>
                </a:solidFill>
                <a:latin typeface="Calibri"/>
                <a:cs typeface="Calibri"/>
              </a:rPr>
              <a:t>o</a:t>
            </a:r>
            <a:r>
              <a:rPr sz="4200" spc="-15" dirty="0">
                <a:solidFill>
                  <a:srgbClr val="404040"/>
                </a:solidFill>
                <a:latin typeface="Calibri"/>
                <a:cs typeface="Calibri"/>
              </a:rPr>
              <a:t>r</a:t>
            </a:r>
            <a:r>
              <a:rPr sz="420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4200" spc="-25" dirty="0">
                <a:solidFill>
                  <a:srgbClr val="404040"/>
                </a:solidFill>
                <a:latin typeface="Calibri"/>
                <a:cs typeface="Calibri"/>
              </a:rPr>
              <a:t>P</a:t>
            </a:r>
            <a:r>
              <a:rPr sz="4200" spc="-85" dirty="0">
                <a:solidFill>
                  <a:srgbClr val="404040"/>
                </a:solidFill>
                <a:latin typeface="Calibri"/>
                <a:cs typeface="Calibri"/>
              </a:rPr>
              <a:t>r</a:t>
            </a:r>
            <a:r>
              <a:rPr sz="4200" spc="-55" dirty="0">
                <a:solidFill>
                  <a:srgbClr val="404040"/>
                </a:solidFill>
                <a:latin typeface="Calibri"/>
                <a:cs typeface="Calibri"/>
              </a:rPr>
              <a:t>e</a:t>
            </a:r>
            <a:r>
              <a:rPr sz="4200" spc="-60" dirty="0">
                <a:solidFill>
                  <a:srgbClr val="404040"/>
                </a:solidFill>
                <a:latin typeface="Calibri"/>
                <a:cs typeface="Calibri"/>
              </a:rPr>
              <a:t>v</a:t>
            </a:r>
            <a:r>
              <a:rPr sz="4200" spc="-25" dirty="0">
                <a:solidFill>
                  <a:srgbClr val="404040"/>
                </a:solidFill>
                <a:latin typeface="Calibri"/>
                <a:cs typeface="Calibri"/>
              </a:rPr>
              <a:t>e</a:t>
            </a:r>
            <a:r>
              <a:rPr sz="4200" spc="-65" dirty="0">
                <a:solidFill>
                  <a:srgbClr val="404040"/>
                </a:solidFill>
                <a:latin typeface="Calibri"/>
                <a:cs typeface="Calibri"/>
              </a:rPr>
              <a:t>n</a:t>
            </a:r>
            <a:r>
              <a:rPr sz="4200" dirty="0">
                <a:solidFill>
                  <a:srgbClr val="404040"/>
                </a:solidFill>
                <a:latin typeface="Calibri"/>
                <a:cs typeface="Calibri"/>
              </a:rPr>
              <a:t>ting </a:t>
            </a:r>
            <a:r>
              <a:rPr sz="4200" spc="-5" dirty="0">
                <a:solidFill>
                  <a:srgbClr val="404040"/>
                </a:solidFill>
                <a:latin typeface="Calibri"/>
                <a:cs typeface="Calibri"/>
              </a:rPr>
              <a:t>F</a:t>
            </a:r>
            <a:r>
              <a:rPr sz="4200" spc="-80" dirty="0">
                <a:solidFill>
                  <a:srgbClr val="404040"/>
                </a:solidFill>
                <a:latin typeface="Calibri"/>
                <a:cs typeface="Calibri"/>
              </a:rPr>
              <a:t>r</a:t>
            </a:r>
            <a:r>
              <a:rPr sz="4200" spc="-20" dirty="0">
                <a:solidFill>
                  <a:srgbClr val="404040"/>
                </a:solidFill>
                <a:latin typeface="Calibri"/>
                <a:cs typeface="Calibri"/>
              </a:rPr>
              <a:t>actu</a:t>
            </a:r>
            <a:r>
              <a:rPr sz="4200" spc="-75" dirty="0">
                <a:solidFill>
                  <a:srgbClr val="404040"/>
                </a:solidFill>
                <a:latin typeface="Calibri"/>
                <a:cs typeface="Calibri"/>
              </a:rPr>
              <a:t>r</a:t>
            </a:r>
            <a:r>
              <a:rPr sz="4200" spc="-25" dirty="0">
                <a:solidFill>
                  <a:srgbClr val="404040"/>
                </a:solidFill>
                <a:latin typeface="Calibri"/>
                <a:cs typeface="Calibri"/>
              </a:rPr>
              <a:t>e</a:t>
            </a:r>
            <a:r>
              <a:rPr sz="4200" dirty="0">
                <a:solidFill>
                  <a:srgbClr val="404040"/>
                </a:solidFill>
                <a:latin typeface="Calibri"/>
                <a:cs typeface="Calibri"/>
              </a:rPr>
              <a:t> in</a:t>
            </a:r>
            <a:endParaRPr sz="4200" dirty="0">
              <a:latin typeface="Calibri"/>
              <a:cs typeface="Calibri"/>
            </a:endParaRPr>
          </a:p>
          <a:p>
            <a:pPr marL="2540" algn="ctr">
              <a:lnSpc>
                <a:spcPts val="4310"/>
              </a:lnSpc>
            </a:pPr>
            <a:r>
              <a:rPr sz="4200" spc="-5" dirty="0" smtClean="0">
                <a:solidFill>
                  <a:srgbClr val="404040"/>
                </a:solidFill>
                <a:latin typeface="Calibri"/>
                <a:cs typeface="Calibri"/>
              </a:rPr>
              <a:t>Lon</a:t>
            </a:r>
            <a:r>
              <a:rPr sz="4200" spc="10" dirty="0" smtClean="0">
                <a:solidFill>
                  <a:srgbClr val="404040"/>
                </a:solidFill>
                <a:latin typeface="Calibri"/>
                <a:cs typeface="Calibri"/>
              </a:rPr>
              <a:t>g</a:t>
            </a:r>
            <a:r>
              <a:rPr lang="en-CA" sz="4200" spc="1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4200" spc="-370" dirty="0" smtClean="0">
                <a:solidFill>
                  <a:srgbClr val="404040"/>
                </a:solidFill>
                <a:latin typeface="Calibri"/>
                <a:cs typeface="Calibri"/>
              </a:rPr>
              <a:t>T</a:t>
            </a:r>
            <a:r>
              <a:rPr sz="4200" spc="-25" dirty="0" smtClean="0">
                <a:solidFill>
                  <a:srgbClr val="404040"/>
                </a:solidFill>
                <a:latin typeface="Calibri"/>
                <a:cs typeface="Calibri"/>
              </a:rPr>
              <a:t>erm</a:t>
            </a:r>
            <a:r>
              <a:rPr sz="4200" spc="-35" dirty="0" smtClean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4200" spc="-5" dirty="0">
                <a:solidFill>
                  <a:srgbClr val="404040"/>
                </a:solidFill>
                <a:latin typeface="Calibri"/>
                <a:cs typeface="Calibri"/>
              </a:rPr>
              <a:t>Ca</a:t>
            </a:r>
            <a:r>
              <a:rPr sz="4200" spc="-55" dirty="0">
                <a:solidFill>
                  <a:srgbClr val="404040"/>
                </a:solidFill>
                <a:latin typeface="Calibri"/>
                <a:cs typeface="Calibri"/>
              </a:rPr>
              <a:t>r</a:t>
            </a:r>
            <a:r>
              <a:rPr sz="4200" spc="-25" dirty="0">
                <a:solidFill>
                  <a:srgbClr val="404040"/>
                </a:solidFill>
                <a:latin typeface="Calibri"/>
                <a:cs typeface="Calibri"/>
              </a:rPr>
              <a:t>e</a:t>
            </a:r>
            <a:endParaRPr sz="4200" dirty="0">
              <a:latin typeface="Calibri"/>
              <a:cs typeface="Calibri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4674234" y="1865629"/>
            <a:ext cx="4026535" cy="4572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3600" b="1" spc="-5" dirty="0">
                <a:solidFill>
                  <a:srgbClr val="7A4199"/>
                </a:solidFill>
                <a:latin typeface="Calibri"/>
                <a:cs typeface="Calibri"/>
              </a:rPr>
              <a:t>O</a:t>
            </a:r>
            <a:r>
              <a:rPr sz="3600" b="1" spc="-30" dirty="0">
                <a:solidFill>
                  <a:srgbClr val="7A4199"/>
                </a:solidFill>
                <a:latin typeface="Calibri"/>
                <a:cs typeface="Calibri"/>
              </a:rPr>
              <a:t>s</a:t>
            </a:r>
            <a:r>
              <a:rPr sz="3600" b="1" spc="-65" dirty="0">
                <a:solidFill>
                  <a:srgbClr val="7A4199"/>
                </a:solidFill>
                <a:latin typeface="Calibri"/>
                <a:cs typeface="Calibri"/>
              </a:rPr>
              <a:t>t</a:t>
            </a:r>
            <a:r>
              <a:rPr sz="3600" b="1" spc="-25" dirty="0">
                <a:solidFill>
                  <a:srgbClr val="7A4199"/>
                </a:solidFill>
                <a:latin typeface="Calibri"/>
                <a:cs typeface="Calibri"/>
              </a:rPr>
              <a:t>eopo</a:t>
            </a:r>
            <a:r>
              <a:rPr sz="3600" b="1" spc="-60" dirty="0">
                <a:solidFill>
                  <a:srgbClr val="7A4199"/>
                </a:solidFill>
                <a:latin typeface="Calibri"/>
                <a:cs typeface="Calibri"/>
              </a:rPr>
              <a:t>r</a:t>
            </a:r>
            <a:r>
              <a:rPr sz="3600" b="1" spc="-15" dirty="0">
                <a:solidFill>
                  <a:srgbClr val="7A4199"/>
                </a:solidFill>
                <a:latin typeface="Calibri"/>
                <a:cs typeface="Calibri"/>
              </a:rPr>
              <a:t>osis</a:t>
            </a:r>
            <a:r>
              <a:rPr sz="3600" b="1" spc="5" dirty="0">
                <a:solidFill>
                  <a:srgbClr val="7A4199"/>
                </a:solidFill>
                <a:latin typeface="Calibri"/>
                <a:cs typeface="Calibri"/>
              </a:rPr>
              <a:t> </a:t>
            </a:r>
            <a:r>
              <a:rPr sz="3600" b="1" spc="-25" dirty="0">
                <a:solidFill>
                  <a:srgbClr val="7A4199"/>
                </a:solidFill>
                <a:latin typeface="Calibri"/>
                <a:cs typeface="Calibri"/>
              </a:rPr>
              <a:t>Canada</a:t>
            </a:r>
            <a:endParaRPr sz="3600">
              <a:latin typeface="Calibri"/>
              <a:cs typeface="Calibri"/>
            </a:endParaRPr>
          </a:p>
        </p:txBody>
      </p:sp>
      <p:pic>
        <p:nvPicPr>
          <p:cNvPr id="7" name="Picture 6"/>
          <p:cNvPicPr/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1896" b="36208"/>
          <a:stretch/>
        </p:blipFill>
        <p:spPr>
          <a:xfrm>
            <a:off x="228600" y="164958"/>
            <a:ext cx="1926644" cy="61452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685799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6639306" y="145783"/>
            <a:ext cx="1855343" cy="60846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515213" y="5239689"/>
            <a:ext cx="8190230" cy="9906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algn="ctr">
              <a:lnSpc>
                <a:spcPts val="4160"/>
              </a:lnSpc>
            </a:pPr>
            <a:r>
              <a:rPr sz="3600" b="1" spc="-5" dirty="0">
                <a:solidFill>
                  <a:srgbClr val="7A4199"/>
                </a:solidFill>
                <a:latin typeface="Calibri"/>
                <a:cs typeface="Calibri"/>
              </a:rPr>
              <a:t>Wh</a:t>
            </a:r>
            <a:r>
              <a:rPr sz="3600" b="1" spc="-40" dirty="0">
                <a:solidFill>
                  <a:srgbClr val="7A4199"/>
                </a:solidFill>
                <a:latin typeface="Calibri"/>
                <a:cs typeface="Calibri"/>
              </a:rPr>
              <a:t>a</a:t>
            </a:r>
            <a:r>
              <a:rPr sz="3600" b="1" spc="-15" dirty="0">
                <a:solidFill>
                  <a:srgbClr val="7A4199"/>
                </a:solidFill>
                <a:latin typeface="Calibri"/>
                <a:cs typeface="Calibri"/>
              </a:rPr>
              <a:t>t</a:t>
            </a:r>
            <a:r>
              <a:rPr sz="3600" b="1" dirty="0">
                <a:solidFill>
                  <a:srgbClr val="7A4199"/>
                </a:solidFill>
                <a:latin typeface="Calibri"/>
                <a:cs typeface="Calibri"/>
              </a:rPr>
              <a:t> </a:t>
            </a:r>
            <a:r>
              <a:rPr sz="3600" b="1" spc="-15" dirty="0">
                <a:solidFill>
                  <a:srgbClr val="7A4199"/>
                </a:solidFill>
                <a:latin typeface="Calibri"/>
                <a:cs typeface="Calibri"/>
              </a:rPr>
              <a:t>is</a:t>
            </a:r>
            <a:r>
              <a:rPr sz="3600" b="1" spc="-5" dirty="0">
                <a:solidFill>
                  <a:srgbClr val="7A4199"/>
                </a:solidFill>
                <a:latin typeface="Calibri"/>
                <a:cs typeface="Calibri"/>
              </a:rPr>
              <a:t> </a:t>
            </a:r>
            <a:r>
              <a:rPr sz="3600" b="1" dirty="0">
                <a:solidFill>
                  <a:srgbClr val="7A4199"/>
                </a:solidFill>
                <a:latin typeface="Calibri"/>
                <a:cs typeface="Calibri"/>
              </a:rPr>
              <a:t>the</a:t>
            </a:r>
            <a:r>
              <a:rPr sz="3600" b="1" spc="-5" dirty="0">
                <a:solidFill>
                  <a:srgbClr val="7A4199"/>
                </a:solidFill>
                <a:latin typeface="Calibri"/>
                <a:cs typeface="Calibri"/>
              </a:rPr>
              <a:t> </a:t>
            </a:r>
            <a:r>
              <a:rPr sz="3600" b="1" spc="-40" dirty="0">
                <a:solidFill>
                  <a:srgbClr val="7A4199"/>
                </a:solidFill>
                <a:latin typeface="Calibri"/>
                <a:cs typeface="Calibri"/>
              </a:rPr>
              <a:t>g</a:t>
            </a:r>
            <a:r>
              <a:rPr sz="3600" b="1" spc="-20" dirty="0">
                <a:solidFill>
                  <a:srgbClr val="7A4199"/>
                </a:solidFill>
                <a:latin typeface="Calibri"/>
                <a:cs typeface="Calibri"/>
              </a:rPr>
              <a:t>oal</a:t>
            </a:r>
            <a:r>
              <a:rPr sz="3600" b="1" spc="-5" dirty="0">
                <a:solidFill>
                  <a:srgbClr val="7A4199"/>
                </a:solidFill>
                <a:latin typeface="Calibri"/>
                <a:cs typeface="Calibri"/>
              </a:rPr>
              <a:t> </a:t>
            </a:r>
            <a:r>
              <a:rPr sz="3600" b="1" dirty="0">
                <a:solidFill>
                  <a:srgbClr val="7A4199"/>
                </a:solidFill>
                <a:latin typeface="Calibri"/>
                <a:cs typeface="Calibri"/>
              </a:rPr>
              <a:t>of</a:t>
            </a:r>
            <a:r>
              <a:rPr sz="3600" b="1" spc="-5" dirty="0">
                <a:solidFill>
                  <a:srgbClr val="7A4199"/>
                </a:solidFill>
                <a:latin typeface="Calibri"/>
                <a:cs typeface="Calibri"/>
              </a:rPr>
              <a:t> </a:t>
            </a:r>
            <a:r>
              <a:rPr sz="3600" b="1" dirty="0">
                <a:solidFill>
                  <a:srgbClr val="7A4199"/>
                </a:solidFill>
                <a:latin typeface="Calibri"/>
                <a:cs typeface="Calibri"/>
              </a:rPr>
              <a:t>the</a:t>
            </a:r>
            <a:r>
              <a:rPr sz="3600" b="1" spc="-5" dirty="0">
                <a:solidFill>
                  <a:srgbClr val="7A4199"/>
                </a:solidFill>
                <a:latin typeface="Calibri"/>
                <a:cs typeface="Calibri"/>
              </a:rPr>
              <a:t> </a:t>
            </a:r>
            <a:r>
              <a:rPr sz="3600" b="1" dirty="0">
                <a:solidFill>
                  <a:srgbClr val="7A4199"/>
                </a:solidFill>
                <a:latin typeface="Calibri"/>
                <a:cs typeface="Calibri"/>
              </a:rPr>
              <a:t>F</a:t>
            </a:r>
            <a:r>
              <a:rPr sz="3600" b="1" spc="-80" dirty="0">
                <a:solidFill>
                  <a:srgbClr val="7A4199"/>
                </a:solidFill>
                <a:latin typeface="Calibri"/>
                <a:cs typeface="Calibri"/>
              </a:rPr>
              <a:t>r</a:t>
            </a:r>
            <a:r>
              <a:rPr sz="3600" b="1" dirty="0">
                <a:solidFill>
                  <a:srgbClr val="7A4199"/>
                </a:solidFill>
                <a:latin typeface="Calibri"/>
                <a:cs typeface="Calibri"/>
              </a:rPr>
              <a:t>actu</a:t>
            </a:r>
            <a:r>
              <a:rPr sz="3600" b="1" spc="-40" dirty="0">
                <a:solidFill>
                  <a:srgbClr val="7A4199"/>
                </a:solidFill>
                <a:latin typeface="Calibri"/>
                <a:cs typeface="Calibri"/>
              </a:rPr>
              <a:t>r</a:t>
            </a:r>
            <a:r>
              <a:rPr sz="3600" b="1" dirty="0">
                <a:solidFill>
                  <a:srgbClr val="7A4199"/>
                </a:solidFill>
                <a:latin typeface="Calibri"/>
                <a:cs typeface="Calibri"/>
              </a:rPr>
              <a:t>e</a:t>
            </a:r>
            <a:r>
              <a:rPr sz="3600" b="1" spc="-5" dirty="0">
                <a:solidFill>
                  <a:srgbClr val="7A4199"/>
                </a:solidFill>
                <a:latin typeface="Calibri"/>
                <a:cs typeface="Calibri"/>
              </a:rPr>
              <a:t> P</a:t>
            </a:r>
            <a:r>
              <a:rPr sz="3600" b="1" spc="-40" dirty="0">
                <a:solidFill>
                  <a:srgbClr val="7A4199"/>
                </a:solidFill>
                <a:latin typeface="Calibri"/>
                <a:cs typeface="Calibri"/>
              </a:rPr>
              <a:t>r</a:t>
            </a:r>
            <a:r>
              <a:rPr sz="3600" b="1" spc="-15" dirty="0">
                <a:solidFill>
                  <a:srgbClr val="7A4199"/>
                </a:solidFill>
                <a:latin typeface="Calibri"/>
                <a:cs typeface="Calibri"/>
              </a:rPr>
              <a:t>e</a:t>
            </a:r>
            <a:r>
              <a:rPr sz="3600" b="1" spc="-40" dirty="0">
                <a:solidFill>
                  <a:srgbClr val="7A4199"/>
                </a:solidFill>
                <a:latin typeface="Calibri"/>
                <a:cs typeface="Calibri"/>
              </a:rPr>
              <a:t>v</a:t>
            </a:r>
            <a:r>
              <a:rPr sz="3600" b="1" spc="-5" dirty="0">
                <a:solidFill>
                  <a:srgbClr val="7A4199"/>
                </a:solidFill>
                <a:latin typeface="Calibri"/>
                <a:cs typeface="Calibri"/>
              </a:rPr>
              <a:t>e</a:t>
            </a:r>
            <a:r>
              <a:rPr sz="3600" b="1" spc="-40" dirty="0">
                <a:solidFill>
                  <a:srgbClr val="7A4199"/>
                </a:solidFill>
                <a:latin typeface="Calibri"/>
                <a:cs typeface="Calibri"/>
              </a:rPr>
              <a:t>n</a:t>
            </a:r>
            <a:r>
              <a:rPr sz="3600" b="1" spc="-15" dirty="0">
                <a:solidFill>
                  <a:srgbClr val="7A4199"/>
                </a:solidFill>
                <a:latin typeface="Calibri"/>
                <a:cs typeface="Calibri"/>
              </a:rPr>
              <a:t>tion</a:t>
            </a:r>
            <a:endParaRPr sz="3600">
              <a:latin typeface="Calibri"/>
              <a:cs typeface="Calibri"/>
            </a:endParaRPr>
          </a:p>
          <a:p>
            <a:pPr marL="1270" algn="ctr">
              <a:lnSpc>
                <a:spcPts val="4160"/>
              </a:lnSpc>
            </a:pPr>
            <a:r>
              <a:rPr sz="3600" b="1" spc="-75" dirty="0">
                <a:solidFill>
                  <a:srgbClr val="7A4199"/>
                </a:solidFill>
                <a:latin typeface="Calibri"/>
                <a:cs typeface="Calibri"/>
              </a:rPr>
              <a:t>R</a:t>
            </a:r>
            <a:r>
              <a:rPr sz="3600" b="1" spc="-5" dirty="0">
                <a:solidFill>
                  <a:srgbClr val="7A4199"/>
                </a:solidFill>
                <a:latin typeface="Calibri"/>
                <a:cs typeface="Calibri"/>
              </a:rPr>
              <a:t>ecommend</a:t>
            </a:r>
            <a:r>
              <a:rPr sz="3600" b="1" spc="-35" dirty="0">
                <a:solidFill>
                  <a:srgbClr val="7A4199"/>
                </a:solidFill>
                <a:latin typeface="Calibri"/>
                <a:cs typeface="Calibri"/>
              </a:rPr>
              <a:t>a</a:t>
            </a:r>
            <a:r>
              <a:rPr sz="3600" b="1" spc="-15" dirty="0">
                <a:solidFill>
                  <a:srgbClr val="7A4199"/>
                </a:solidFill>
                <a:latin typeface="Calibri"/>
                <a:cs typeface="Calibri"/>
              </a:rPr>
              <a:t>tion</a:t>
            </a:r>
            <a:r>
              <a:rPr sz="3600" b="1" spc="-20" dirty="0">
                <a:solidFill>
                  <a:srgbClr val="7A4199"/>
                </a:solidFill>
                <a:latin typeface="Calibri"/>
                <a:cs typeface="Calibri"/>
              </a:rPr>
              <a:t>s</a:t>
            </a:r>
            <a:r>
              <a:rPr sz="3600" b="1" dirty="0">
                <a:solidFill>
                  <a:srgbClr val="7A4199"/>
                </a:solidFill>
                <a:latin typeface="Calibri"/>
                <a:cs typeface="Calibri"/>
              </a:rPr>
              <a:t>?</a:t>
            </a:r>
            <a:endParaRPr sz="3600">
              <a:latin typeface="Calibri"/>
              <a:cs typeface="Calibri"/>
            </a:endParaRPr>
          </a:p>
        </p:txBody>
      </p:sp>
      <p:pic>
        <p:nvPicPr>
          <p:cNvPr id="6" name="Picture 5"/>
          <p:cNvPicPr/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1896" b="36208"/>
          <a:stretch/>
        </p:blipFill>
        <p:spPr>
          <a:xfrm>
            <a:off x="228600" y="164958"/>
            <a:ext cx="1926644" cy="61452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685799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6639306" y="145783"/>
            <a:ext cx="1855343" cy="60846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4634865" y="1947570"/>
            <a:ext cx="4048760" cy="267843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indent="1270" algn="ctr">
              <a:lnSpc>
                <a:spcPct val="100000"/>
              </a:lnSpc>
            </a:pPr>
            <a:r>
              <a:rPr sz="3600" b="1" spc="-50" dirty="0">
                <a:solidFill>
                  <a:srgbClr val="404040"/>
                </a:solidFill>
                <a:latin typeface="Calibri"/>
                <a:cs typeface="Calibri"/>
              </a:rPr>
              <a:t>R</a:t>
            </a:r>
            <a:r>
              <a:rPr sz="3600" b="1" spc="-5" dirty="0">
                <a:solidFill>
                  <a:srgbClr val="404040"/>
                </a:solidFill>
                <a:latin typeface="Calibri"/>
                <a:cs typeface="Calibri"/>
              </a:rPr>
              <a:t>educ</a:t>
            </a:r>
            <a:r>
              <a:rPr sz="3600" b="1" dirty="0">
                <a:solidFill>
                  <a:srgbClr val="404040"/>
                </a:solidFill>
                <a:latin typeface="Calibri"/>
                <a:cs typeface="Calibri"/>
              </a:rPr>
              <a:t>e</a:t>
            </a:r>
            <a:r>
              <a:rPr sz="3600" b="1" spc="1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3600" b="1" dirty="0">
                <a:solidFill>
                  <a:srgbClr val="404040"/>
                </a:solidFill>
                <a:latin typeface="Calibri"/>
                <a:cs typeface="Calibri"/>
              </a:rPr>
              <a:t>immobili</a:t>
            </a:r>
            <a:r>
              <a:rPr sz="3600" b="1" spc="5" dirty="0">
                <a:solidFill>
                  <a:srgbClr val="404040"/>
                </a:solidFill>
                <a:latin typeface="Calibri"/>
                <a:cs typeface="Calibri"/>
              </a:rPr>
              <a:t>t</a:t>
            </a:r>
            <a:r>
              <a:rPr sz="3600" b="1" spc="-254" dirty="0">
                <a:solidFill>
                  <a:srgbClr val="404040"/>
                </a:solidFill>
                <a:latin typeface="Calibri"/>
                <a:cs typeface="Calibri"/>
              </a:rPr>
              <a:t>y</a:t>
            </a:r>
            <a:r>
              <a:rPr sz="3600" b="1" spc="-10" dirty="0">
                <a:solidFill>
                  <a:srgbClr val="404040"/>
                </a:solidFill>
                <a:latin typeface="Calibri"/>
                <a:cs typeface="Calibri"/>
              </a:rPr>
              <a:t>,</a:t>
            </a:r>
            <a:r>
              <a:rPr sz="3600" b="1" spc="-15" dirty="0">
                <a:solidFill>
                  <a:srgbClr val="404040"/>
                </a:solidFill>
                <a:latin typeface="Calibri"/>
                <a:cs typeface="Calibri"/>
              </a:rPr>
              <a:t> pain,</a:t>
            </a:r>
            <a:r>
              <a:rPr sz="3600" b="1" spc="-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3600" b="1" dirty="0">
                <a:solidFill>
                  <a:srgbClr val="404040"/>
                </a:solidFill>
                <a:latin typeface="Calibri"/>
                <a:cs typeface="Calibri"/>
              </a:rPr>
              <a:t>t</a:t>
            </a:r>
            <a:r>
              <a:rPr sz="3600" b="1" spc="-75" dirty="0">
                <a:solidFill>
                  <a:srgbClr val="404040"/>
                </a:solidFill>
                <a:latin typeface="Calibri"/>
                <a:cs typeface="Calibri"/>
              </a:rPr>
              <a:t>r</a:t>
            </a:r>
            <a:r>
              <a:rPr sz="3600" b="1" spc="-20" dirty="0">
                <a:solidFill>
                  <a:srgbClr val="404040"/>
                </a:solidFill>
                <a:latin typeface="Calibri"/>
                <a:cs typeface="Calibri"/>
              </a:rPr>
              <a:t>an</a:t>
            </a:r>
            <a:r>
              <a:rPr sz="3600" b="1" spc="-40" dirty="0">
                <a:solidFill>
                  <a:srgbClr val="404040"/>
                </a:solidFill>
                <a:latin typeface="Calibri"/>
                <a:cs typeface="Calibri"/>
              </a:rPr>
              <a:t>s</a:t>
            </a:r>
            <a:r>
              <a:rPr sz="3600" b="1" spc="-60" dirty="0">
                <a:solidFill>
                  <a:srgbClr val="404040"/>
                </a:solidFill>
                <a:latin typeface="Calibri"/>
                <a:cs typeface="Calibri"/>
              </a:rPr>
              <a:t>f</a:t>
            </a:r>
            <a:r>
              <a:rPr sz="3600" b="1" spc="-5" dirty="0">
                <a:solidFill>
                  <a:srgbClr val="404040"/>
                </a:solidFill>
                <a:latin typeface="Calibri"/>
                <a:cs typeface="Calibri"/>
              </a:rPr>
              <a:t>e</a:t>
            </a:r>
            <a:r>
              <a:rPr sz="3600" b="1" spc="-45" dirty="0">
                <a:solidFill>
                  <a:srgbClr val="404040"/>
                </a:solidFill>
                <a:latin typeface="Calibri"/>
                <a:cs typeface="Calibri"/>
              </a:rPr>
              <a:t>r</a:t>
            </a:r>
            <a:r>
              <a:rPr sz="3600" b="1" spc="-15" dirty="0">
                <a:solidFill>
                  <a:srgbClr val="404040"/>
                </a:solidFill>
                <a:latin typeface="Calibri"/>
                <a:cs typeface="Calibri"/>
              </a:rPr>
              <a:t>s</a:t>
            </a:r>
            <a:r>
              <a:rPr sz="3600" b="1" spc="-2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3600" b="1" spc="-50" dirty="0">
                <a:solidFill>
                  <a:srgbClr val="404040"/>
                </a:solidFill>
                <a:latin typeface="Calibri"/>
                <a:cs typeface="Calibri"/>
              </a:rPr>
              <a:t>t</a:t>
            </a:r>
            <a:r>
              <a:rPr sz="3600" b="1" spc="-20" dirty="0">
                <a:solidFill>
                  <a:srgbClr val="404040"/>
                </a:solidFill>
                <a:latin typeface="Calibri"/>
                <a:cs typeface="Calibri"/>
              </a:rPr>
              <a:t>o</a:t>
            </a:r>
            <a:r>
              <a:rPr sz="3600" b="1" spc="-15" dirty="0">
                <a:solidFill>
                  <a:srgbClr val="404040"/>
                </a:solidFill>
                <a:latin typeface="Calibri"/>
                <a:cs typeface="Calibri"/>
              </a:rPr>
              <a:t> hospi</a:t>
            </a:r>
            <a:r>
              <a:rPr sz="3600" b="1" spc="-60" dirty="0">
                <a:solidFill>
                  <a:srgbClr val="404040"/>
                </a:solidFill>
                <a:latin typeface="Calibri"/>
                <a:cs typeface="Calibri"/>
              </a:rPr>
              <a:t>t</a:t>
            </a:r>
            <a:r>
              <a:rPr sz="3600" b="1" spc="-15" dirty="0">
                <a:solidFill>
                  <a:srgbClr val="404040"/>
                </a:solidFill>
                <a:latin typeface="Calibri"/>
                <a:cs typeface="Calibri"/>
              </a:rPr>
              <a:t>al</a:t>
            </a:r>
            <a:r>
              <a:rPr sz="3600" b="1" spc="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3600" b="1" spc="-20" dirty="0">
                <a:solidFill>
                  <a:srgbClr val="404040"/>
                </a:solidFill>
                <a:latin typeface="Calibri"/>
                <a:cs typeface="Calibri"/>
              </a:rPr>
              <a:t>and</a:t>
            </a:r>
            <a:r>
              <a:rPr sz="3600" b="1" spc="-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3600" b="1" dirty="0">
                <a:solidFill>
                  <a:srgbClr val="404040"/>
                </a:solidFill>
                <a:latin typeface="Calibri"/>
                <a:cs typeface="Calibri"/>
              </a:rPr>
              <a:t>imp</a:t>
            </a:r>
            <a:r>
              <a:rPr sz="3600" b="1" spc="-45" dirty="0">
                <a:solidFill>
                  <a:srgbClr val="404040"/>
                </a:solidFill>
                <a:latin typeface="Calibri"/>
                <a:cs typeface="Calibri"/>
              </a:rPr>
              <a:t>r</a:t>
            </a:r>
            <a:r>
              <a:rPr sz="3600" b="1" spc="-40" dirty="0">
                <a:solidFill>
                  <a:srgbClr val="404040"/>
                </a:solidFill>
                <a:latin typeface="Calibri"/>
                <a:cs typeface="Calibri"/>
              </a:rPr>
              <a:t>ov</a:t>
            </a:r>
            <a:r>
              <a:rPr sz="3600" b="1" dirty="0">
                <a:solidFill>
                  <a:srgbClr val="404040"/>
                </a:solidFill>
                <a:latin typeface="Calibri"/>
                <a:cs typeface="Calibri"/>
              </a:rPr>
              <a:t>e </a:t>
            </a:r>
            <a:r>
              <a:rPr sz="3600" b="1" spc="-15" dirty="0">
                <a:solidFill>
                  <a:srgbClr val="404040"/>
                </a:solidFill>
                <a:latin typeface="Calibri"/>
                <a:cs typeface="Calibri"/>
              </a:rPr>
              <a:t>quality</a:t>
            </a:r>
            <a:r>
              <a:rPr sz="3600" b="1" spc="-1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3600" b="1" dirty="0">
                <a:solidFill>
                  <a:srgbClr val="404040"/>
                </a:solidFill>
                <a:latin typeface="Calibri"/>
                <a:cs typeface="Calibri"/>
              </a:rPr>
              <a:t>of</a:t>
            </a:r>
            <a:r>
              <a:rPr sz="3600" b="1" spc="-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3600" b="1" spc="-15" dirty="0">
                <a:solidFill>
                  <a:srgbClr val="404040"/>
                </a:solidFill>
                <a:latin typeface="Calibri"/>
                <a:cs typeface="Calibri"/>
              </a:rPr>
              <a:t>living</a:t>
            </a:r>
            <a:r>
              <a:rPr sz="3600" b="1" dirty="0">
                <a:solidFill>
                  <a:srgbClr val="404040"/>
                </a:solidFill>
                <a:latin typeface="Calibri"/>
                <a:cs typeface="Calibri"/>
              </a:rPr>
              <a:t> of </a:t>
            </a:r>
            <a:r>
              <a:rPr sz="3600" b="1" spc="-35" dirty="0">
                <a:solidFill>
                  <a:srgbClr val="404040"/>
                </a:solidFill>
                <a:latin typeface="Calibri"/>
                <a:cs typeface="Calibri"/>
              </a:rPr>
              <a:t>r</a:t>
            </a:r>
            <a:r>
              <a:rPr sz="3600" b="1" spc="-5" dirty="0">
                <a:solidFill>
                  <a:srgbClr val="404040"/>
                </a:solidFill>
                <a:latin typeface="Calibri"/>
                <a:cs typeface="Calibri"/>
              </a:rPr>
              <a:t>eside</a:t>
            </a:r>
            <a:r>
              <a:rPr sz="3600" b="1" spc="-30" dirty="0">
                <a:solidFill>
                  <a:srgbClr val="404040"/>
                </a:solidFill>
                <a:latin typeface="Calibri"/>
                <a:cs typeface="Calibri"/>
              </a:rPr>
              <a:t>n</a:t>
            </a:r>
            <a:r>
              <a:rPr sz="3600" b="1" dirty="0">
                <a:solidFill>
                  <a:srgbClr val="404040"/>
                </a:solidFill>
                <a:latin typeface="Calibri"/>
                <a:cs typeface="Calibri"/>
              </a:rPr>
              <a:t>ts</a:t>
            </a:r>
            <a:endParaRPr sz="3600">
              <a:latin typeface="Calibri"/>
              <a:cs typeface="Calibri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3711066" y="6513982"/>
            <a:ext cx="1721485" cy="1524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000" spc="-5" dirty="0">
                <a:solidFill>
                  <a:srgbClr val="585858"/>
                </a:solidFill>
                <a:latin typeface="Calibri"/>
                <a:cs typeface="Calibri"/>
              </a:rPr>
              <a:t>Papaioann</a:t>
            </a:r>
            <a:r>
              <a:rPr sz="1000" spc="-15" dirty="0">
                <a:solidFill>
                  <a:srgbClr val="585858"/>
                </a:solidFill>
                <a:latin typeface="Calibri"/>
                <a:cs typeface="Calibri"/>
              </a:rPr>
              <a:t>o</a:t>
            </a:r>
            <a:r>
              <a:rPr sz="1000" spc="-10" dirty="0">
                <a:solidFill>
                  <a:srgbClr val="585858"/>
                </a:solidFill>
                <a:latin typeface="Calibri"/>
                <a:cs typeface="Calibri"/>
              </a:rPr>
              <a:t>u</a:t>
            </a:r>
            <a:r>
              <a:rPr sz="1000" spc="-45" dirty="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585858"/>
                </a:solidFill>
                <a:latin typeface="Calibri"/>
                <a:cs typeface="Calibri"/>
              </a:rPr>
              <a:t>A</a:t>
            </a:r>
            <a:r>
              <a:rPr sz="1000" dirty="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585858"/>
                </a:solidFill>
                <a:latin typeface="Calibri"/>
                <a:cs typeface="Calibri"/>
              </a:rPr>
              <a:t>e</a:t>
            </a:r>
            <a:r>
              <a:rPr sz="1000" spc="-5" dirty="0">
                <a:solidFill>
                  <a:srgbClr val="585858"/>
                </a:solidFill>
                <a:latin typeface="Calibri"/>
                <a:cs typeface="Calibri"/>
              </a:rPr>
              <a:t>t</a:t>
            </a:r>
            <a:r>
              <a:rPr sz="1000" spc="10" dirty="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585858"/>
                </a:solidFill>
                <a:latin typeface="Calibri"/>
                <a:cs typeface="Calibri"/>
              </a:rPr>
              <a:t>al.</a:t>
            </a:r>
            <a:r>
              <a:rPr sz="1000" spc="-10" dirty="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sz="1000" spc="-15" dirty="0">
                <a:solidFill>
                  <a:srgbClr val="585858"/>
                </a:solidFill>
                <a:latin typeface="Calibri"/>
                <a:cs typeface="Calibri"/>
              </a:rPr>
              <a:t>C</a:t>
            </a:r>
            <a:r>
              <a:rPr sz="1000" spc="-10" dirty="0">
                <a:solidFill>
                  <a:srgbClr val="585858"/>
                </a:solidFill>
                <a:latin typeface="Calibri"/>
                <a:cs typeface="Calibri"/>
              </a:rPr>
              <a:t>M</a:t>
            </a:r>
            <a:r>
              <a:rPr sz="1000" spc="-15" dirty="0">
                <a:solidFill>
                  <a:srgbClr val="585858"/>
                </a:solidFill>
                <a:latin typeface="Calibri"/>
                <a:cs typeface="Calibri"/>
              </a:rPr>
              <a:t>AJ</a:t>
            </a:r>
            <a:r>
              <a:rPr sz="1000" dirty="0">
                <a:solidFill>
                  <a:srgbClr val="585858"/>
                </a:solidFill>
                <a:latin typeface="Calibri"/>
                <a:cs typeface="Calibri"/>
              </a:rPr>
              <a:t>.</a:t>
            </a:r>
            <a:r>
              <a:rPr sz="1000" spc="10" dirty="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585858"/>
                </a:solidFill>
                <a:latin typeface="Calibri"/>
                <a:cs typeface="Calibri"/>
              </a:rPr>
              <a:t>2</a:t>
            </a:r>
            <a:r>
              <a:rPr sz="1000" spc="-10" dirty="0">
                <a:solidFill>
                  <a:srgbClr val="585858"/>
                </a:solidFill>
                <a:latin typeface="Calibri"/>
                <a:cs typeface="Calibri"/>
              </a:rPr>
              <a:t>0</a:t>
            </a:r>
            <a:r>
              <a:rPr sz="1000" spc="-5" dirty="0">
                <a:solidFill>
                  <a:srgbClr val="585858"/>
                </a:solidFill>
                <a:latin typeface="Calibri"/>
                <a:cs typeface="Calibri"/>
              </a:rPr>
              <a:t>15</a:t>
            </a:r>
            <a:endParaRPr sz="1000">
              <a:latin typeface="Calibri"/>
              <a:cs typeface="Calibri"/>
            </a:endParaRPr>
          </a:p>
        </p:txBody>
      </p:sp>
      <p:pic>
        <p:nvPicPr>
          <p:cNvPr id="7" name="Picture 6"/>
          <p:cNvPicPr/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1896" b="36208"/>
          <a:stretch/>
        </p:blipFill>
        <p:spPr>
          <a:xfrm>
            <a:off x="228600" y="164958"/>
            <a:ext cx="1926644" cy="61452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685799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6639306" y="145783"/>
            <a:ext cx="1855343" cy="60846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3290696" y="3230397"/>
            <a:ext cx="5347335" cy="58547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4400" b="1" spc="-5" dirty="0">
                <a:solidFill>
                  <a:srgbClr val="7A4199"/>
                </a:solidFill>
                <a:latin typeface="Calibri"/>
                <a:cs typeface="Calibri"/>
              </a:rPr>
              <a:t>Th</a:t>
            </a:r>
            <a:r>
              <a:rPr sz="4400" b="1" dirty="0">
                <a:solidFill>
                  <a:srgbClr val="7A4199"/>
                </a:solidFill>
                <a:latin typeface="Calibri"/>
                <a:cs typeface="Calibri"/>
              </a:rPr>
              <a:t>e </a:t>
            </a:r>
            <a:r>
              <a:rPr sz="4400" b="1" spc="-70" dirty="0">
                <a:solidFill>
                  <a:srgbClr val="7A4199"/>
                </a:solidFill>
                <a:latin typeface="Calibri"/>
                <a:cs typeface="Calibri"/>
              </a:rPr>
              <a:t>R</a:t>
            </a:r>
            <a:r>
              <a:rPr sz="4400" b="1" spc="-5" dirty="0">
                <a:solidFill>
                  <a:srgbClr val="7A4199"/>
                </a:solidFill>
                <a:latin typeface="Calibri"/>
                <a:cs typeface="Calibri"/>
              </a:rPr>
              <a:t>e</a:t>
            </a:r>
            <a:r>
              <a:rPr sz="4400" b="1" spc="-20" dirty="0">
                <a:solidFill>
                  <a:srgbClr val="7A4199"/>
                </a:solidFill>
                <a:latin typeface="Calibri"/>
                <a:cs typeface="Calibri"/>
              </a:rPr>
              <a:t>c</a:t>
            </a:r>
            <a:r>
              <a:rPr sz="4400" b="1" dirty="0">
                <a:solidFill>
                  <a:srgbClr val="7A4199"/>
                </a:solidFill>
                <a:latin typeface="Calibri"/>
                <a:cs typeface="Calibri"/>
              </a:rPr>
              <a:t>om</a:t>
            </a:r>
            <a:r>
              <a:rPr sz="4400" b="1" spc="-25" dirty="0">
                <a:solidFill>
                  <a:srgbClr val="7A4199"/>
                </a:solidFill>
                <a:latin typeface="Calibri"/>
                <a:cs typeface="Calibri"/>
              </a:rPr>
              <a:t>m</a:t>
            </a:r>
            <a:r>
              <a:rPr sz="4400" b="1" spc="-5" dirty="0">
                <a:solidFill>
                  <a:srgbClr val="7A4199"/>
                </a:solidFill>
                <a:latin typeface="Calibri"/>
                <a:cs typeface="Calibri"/>
              </a:rPr>
              <a:t>end</a:t>
            </a:r>
            <a:r>
              <a:rPr sz="4400" b="1" spc="-45" dirty="0">
                <a:solidFill>
                  <a:srgbClr val="7A4199"/>
                </a:solidFill>
                <a:latin typeface="Calibri"/>
                <a:cs typeface="Calibri"/>
              </a:rPr>
              <a:t>a</a:t>
            </a:r>
            <a:r>
              <a:rPr sz="4400" b="1" dirty="0">
                <a:solidFill>
                  <a:srgbClr val="7A4199"/>
                </a:solidFill>
                <a:latin typeface="Calibri"/>
                <a:cs typeface="Calibri"/>
              </a:rPr>
              <a:t>ti</a:t>
            </a:r>
            <a:r>
              <a:rPr sz="4400" b="1" spc="-20" dirty="0">
                <a:solidFill>
                  <a:srgbClr val="7A4199"/>
                </a:solidFill>
                <a:latin typeface="Calibri"/>
                <a:cs typeface="Calibri"/>
              </a:rPr>
              <a:t>o</a:t>
            </a:r>
            <a:r>
              <a:rPr sz="4400" b="1" dirty="0">
                <a:solidFill>
                  <a:srgbClr val="7A4199"/>
                </a:solidFill>
                <a:latin typeface="Calibri"/>
                <a:cs typeface="Calibri"/>
              </a:rPr>
              <a:t>ns</a:t>
            </a:r>
            <a:endParaRPr sz="4400">
              <a:latin typeface="Calibri"/>
              <a:cs typeface="Calibri"/>
            </a:endParaRPr>
          </a:p>
        </p:txBody>
      </p:sp>
      <p:pic>
        <p:nvPicPr>
          <p:cNvPr id="6" name="Picture 5"/>
          <p:cNvPicPr/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1896" b="36208"/>
          <a:stretch/>
        </p:blipFill>
        <p:spPr>
          <a:xfrm>
            <a:off x="228600" y="164958"/>
            <a:ext cx="1926644" cy="61452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685799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546303" y="1565327"/>
            <a:ext cx="7905115" cy="31343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55600" marR="5080" indent="-342900">
              <a:lnSpc>
                <a:spcPct val="100000"/>
              </a:lnSpc>
              <a:buClr>
                <a:srgbClr val="9480B9"/>
              </a:buClr>
              <a:buFont typeface="Arial"/>
              <a:buChar char="•"/>
              <a:tabLst>
                <a:tab pos="355600" algn="l"/>
              </a:tabLst>
            </a:pPr>
            <a:r>
              <a:rPr sz="2800" spc="-20" dirty="0">
                <a:solidFill>
                  <a:srgbClr val="404040"/>
                </a:solidFill>
                <a:latin typeface="Calibri"/>
                <a:cs typeface="Calibri"/>
              </a:rPr>
              <a:t>Th</a:t>
            </a:r>
            <a:r>
              <a:rPr sz="2800" spc="-15" dirty="0">
                <a:solidFill>
                  <a:srgbClr val="404040"/>
                </a:solidFill>
                <a:latin typeface="Calibri"/>
                <a:cs typeface="Calibri"/>
              </a:rPr>
              <a:t>e</a:t>
            </a:r>
            <a:r>
              <a:rPr sz="280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800" spc="-20" dirty="0">
                <a:solidFill>
                  <a:srgbClr val="404040"/>
                </a:solidFill>
                <a:latin typeface="Calibri"/>
                <a:cs typeface="Calibri"/>
              </a:rPr>
              <a:t>p</a:t>
            </a:r>
            <a:r>
              <a:rPr sz="2800" spc="-65" dirty="0">
                <a:solidFill>
                  <a:srgbClr val="404040"/>
                </a:solidFill>
                <a:latin typeface="Calibri"/>
                <a:cs typeface="Calibri"/>
              </a:rPr>
              <a:t>r</a:t>
            </a:r>
            <a:r>
              <a:rPr sz="2800" spc="-20" dirty="0">
                <a:solidFill>
                  <a:srgbClr val="404040"/>
                </a:solidFill>
                <a:latin typeface="Calibri"/>
                <a:cs typeface="Calibri"/>
              </a:rPr>
              <a:t>opose</a:t>
            </a:r>
            <a:r>
              <a:rPr sz="2800" spc="-15" dirty="0">
                <a:solidFill>
                  <a:srgbClr val="404040"/>
                </a:solidFill>
                <a:latin typeface="Calibri"/>
                <a:cs typeface="Calibri"/>
              </a:rPr>
              <a:t>d</a:t>
            </a:r>
            <a:r>
              <a:rPr sz="2800" spc="3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800" spc="-55" dirty="0">
                <a:solidFill>
                  <a:srgbClr val="404040"/>
                </a:solidFill>
                <a:latin typeface="Calibri"/>
                <a:cs typeface="Calibri"/>
              </a:rPr>
              <a:t>r</a:t>
            </a:r>
            <a:r>
              <a:rPr sz="2800" spc="-15" dirty="0">
                <a:solidFill>
                  <a:srgbClr val="404040"/>
                </a:solidFill>
                <a:latin typeface="Calibri"/>
                <a:cs typeface="Calibri"/>
              </a:rPr>
              <a:t>e</a:t>
            </a:r>
            <a:r>
              <a:rPr sz="2800" spc="-40" dirty="0">
                <a:solidFill>
                  <a:srgbClr val="404040"/>
                </a:solidFill>
                <a:latin typeface="Calibri"/>
                <a:cs typeface="Calibri"/>
              </a:rPr>
              <a:t>c</a:t>
            </a:r>
            <a:r>
              <a:rPr sz="2800" spc="-25" dirty="0">
                <a:solidFill>
                  <a:srgbClr val="404040"/>
                </a:solidFill>
                <a:latin typeface="Calibri"/>
                <a:cs typeface="Calibri"/>
              </a:rPr>
              <a:t>ommen</a:t>
            </a:r>
            <a:r>
              <a:rPr sz="2800" spc="-20" dirty="0">
                <a:solidFill>
                  <a:srgbClr val="404040"/>
                </a:solidFill>
                <a:latin typeface="Calibri"/>
                <a:cs typeface="Calibri"/>
              </a:rPr>
              <a:t>d</a:t>
            </a:r>
            <a:r>
              <a:rPr sz="2800" spc="-45" dirty="0">
                <a:solidFill>
                  <a:srgbClr val="404040"/>
                </a:solidFill>
                <a:latin typeface="Calibri"/>
                <a:cs typeface="Calibri"/>
              </a:rPr>
              <a:t>a</a:t>
            </a:r>
            <a:r>
              <a:rPr sz="2800" dirty="0">
                <a:solidFill>
                  <a:srgbClr val="404040"/>
                </a:solidFill>
                <a:latin typeface="Calibri"/>
                <a:cs typeface="Calibri"/>
              </a:rPr>
              <a:t>t</a:t>
            </a:r>
            <a:r>
              <a:rPr sz="2800" spc="-10" dirty="0">
                <a:solidFill>
                  <a:srgbClr val="404040"/>
                </a:solidFill>
                <a:latin typeface="Calibri"/>
                <a:cs typeface="Calibri"/>
              </a:rPr>
              <a:t>i</a:t>
            </a:r>
            <a:r>
              <a:rPr sz="2800" spc="-5" dirty="0">
                <a:solidFill>
                  <a:srgbClr val="404040"/>
                </a:solidFill>
                <a:latin typeface="Calibri"/>
                <a:cs typeface="Calibri"/>
              </a:rPr>
              <a:t>on</a:t>
            </a:r>
            <a:r>
              <a:rPr sz="2800" dirty="0">
                <a:solidFill>
                  <a:srgbClr val="404040"/>
                </a:solidFill>
                <a:latin typeface="Calibri"/>
                <a:cs typeface="Calibri"/>
              </a:rPr>
              <a:t>s</a:t>
            </a:r>
            <a:r>
              <a:rPr sz="2800" spc="3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404040"/>
                </a:solidFill>
                <a:latin typeface="Calibri"/>
                <a:cs typeface="Calibri"/>
              </a:rPr>
              <a:t>i</a:t>
            </a:r>
            <a:r>
              <a:rPr sz="2800" spc="-40" dirty="0">
                <a:solidFill>
                  <a:srgbClr val="404040"/>
                </a:solidFill>
                <a:latin typeface="Calibri"/>
                <a:cs typeface="Calibri"/>
              </a:rPr>
              <a:t>n</a:t>
            </a:r>
            <a:r>
              <a:rPr sz="2800" spc="-35" dirty="0">
                <a:solidFill>
                  <a:srgbClr val="404040"/>
                </a:solidFill>
                <a:latin typeface="Calibri"/>
                <a:cs typeface="Calibri"/>
              </a:rPr>
              <a:t>t</a:t>
            </a:r>
            <a:r>
              <a:rPr sz="2800" spc="-15" dirty="0">
                <a:solidFill>
                  <a:srgbClr val="404040"/>
                </a:solidFill>
                <a:latin typeface="Calibri"/>
                <a:cs typeface="Calibri"/>
              </a:rPr>
              <a:t>eg</a:t>
            </a:r>
            <a:r>
              <a:rPr sz="2800" spc="-75" dirty="0">
                <a:solidFill>
                  <a:srgbClr val="404040"/>
                </a:solidFill>
                <a:latin typeface="Calibri"/>
                <a:cs typeface="Calibri"/>
              </a:rPr>
              <a:t>r</a:t>
            </a:r>
            <a:r>
              <a:rPr sz="2800" spc="-35" dirty="0">
                <a:solidFill>
                  <a:srgbClr val="404040"/>
                </a:solidFill>
                <a:latin typeface="Calibri"/>
                <a:cs typeface="Calibri"/>
              </a:rPr>
              <a:t>at</a:t>
            </a:r>
            <a:r>
              <a:rPr sz="2800" spc="-15" dirty="0">
                <a:solidFill>
                  <a:srgbClr val="404040"/>
                </a:solidFill>
                <a:latin typeface="Calibri"/>
                <a:cs typeface="Calibri"/>
              </a:rPr>
              <a:t>e </a:t>
            </a:r>
            <a:r>
              <a:rPr sz="2800" spc="-65" dirty="0">
                <a:solidFill>
                  <a:srgbClr val="404040"/>
                </a:solidFill>
                <a:latin typeface="Calibri"/>
                <a:cs typeface="Calibri"/>
              </a:rPr>
              <a:t>f</a:t>
            </a:r>
            <a:r>
              <a:rPr sz="2800" dirty="0">
                <a:solidFill>
                  <a:srgbClr val="404040"/>
                </a:solidFill>
                <a:latin typeface="Calibri"/>
                <a:cs typeface="Calibri"/>
              </a:rPr>
              <a:t>al</a:t>
            </a:r>
            <a:r>
              <a:rPr sz="2800" spc="-10" dirty="0">
                <a:solidFill>
                  <a:srgbClr val="404040"/>
                </a:solidFill>
                <a:latin typeface="Calibri"/>
                <a:cs typeface="Calibri"/>
              </a:rPr>
              <a:t>l</a:t>
            </a:r>
            <a:r>
              <a:rPr sz="2800" spc="-15" dirty="0">
                <a:solidFill>
                  <a:srgbClr val="404040"/>
                </a:solidFill>
                <a:latin typeface="Calibri"/>
                <a:cs typeface="Calibri"/>
              </a:rPr>
              <a:t>s</a:t>
            </a:r>
            <a:r>
              <a:rPr sz="2800" spc="-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800" spc="-15" dirty="0">
                <a:solidFill>
                  <a:srgbClr val="404040"/>
                </a:solidFill>
                <a:latin typeface="Calibri"/>
                <a:cs typeface="Calibri"/>
              </a:rPr>
              <a:t>and</a:t>
            </a:r>
            <a:r>
              <a:rPr sz="2800" spc="-1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800" spc="-20" dirty="0">
                <a:solidFill>
                  <a:srgbClr val="404040"/>
                </a:solidFill>
                <a:latin typeface="Calibri"/>
                <a:cs typeface="Calibri"/>
              </a:rPr>
              <a:t>o</a:t>
            </a:r>
            <a:r>
              <a:rPr sz="2800" spc="-50" dirty="0">
                <a:solidFill>
                  <a:srgbClr val="404040"/>
                </a:solidFill>
                <a:latin typeface="Calibri"/>
                <a:cs typeface="Calibri"/>
              </a:rPr>
              <a:t>s</a:t>
            </a:r>
            <a:r>
              <a:rPr sz="2800" spc="-35" dirty="0">
                <a:solidFill>
                  <a:srgbClr val="404040"/>
                </a:solidFill>
                <a:latin typeface="Calibri"/>
                <a:cs typeface="Calibri"/>
              </a:rPr>
              <a:t>t</a:t>
            </a:r>
            <a:r>
              <a:rPr sz="2800" spc="-15" dirty="0">
                <a:solidFill>
                  <a:srgbClr val="404040"/>
                </a:solidFill>
                <a:latin typeface="Calibri"/>
                <a:cs typeface="Calibri"/>
              </a:rPr>
              <a:t>eopo</a:t>
            </a:r>
            <a:r>
              <a:rPr sz="2800" spc="-70" dirty="0">
                <a:solidFill>
                  <a:srgbClr val="404040"/>
                </a:solidFill>
                <a:latin typeface="Calibri"/>
                <a:cs typeface="Calibri"/>
              </a:rPr>
              <a:t>r</a:t>
            </a:r>
            <a:r>
              <a:rPr sz="2800" spc="-20" dirty="0">
                <a:solidFill>
                  <a:srgbClr val="404040"/>
                </a:solidFill>
                <a:latin typeface="Calibri"/>
                <a:cs typeface="Calibri"/>
              </a:rPr>
              <a:t>osi</a:t>
            </a:r>
            <a:r>
              <a:rPr sz="2800" spc="-15" dirty="0">
                <a:solidFill>
                  <a:srgbClr val="404040"/>
                </a:solidFill>
                <a:latin typeface="Calibri"/>
                <a:cs typeface="Calibri"/>
              </a:rPr>
              <a:t>s</a:t>
            </a:r>
            <a:r>
              <a:rPr sz="2800" spc="3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800" spc="-15" dirty="0">
                <a:solidFill>
                  <a:srgbClr val="404040"/>
                </a:solidFill>
                <a:latin typeface="Calibri"/>
                <a:cs typeface="Calibri"/>
              </a:rPr>
              <a:t>assessme</a:t>
            </a:r>
            <a:r>
              <a:rPr sz="2800" spc="-45" dirty="0">
                <a:solidFill>
                  <a:srgbClr val="404040"/>
                </a:solidFill>
                <a:latin typeface="Calibri"/>
                <a:cs typeface="Calibri"/>
              </a:rPr>
              <a:t>n</a:t>
            </a:r>
            <a:r>
              <a:rPr sz="2800" spc="-10" dirty="0">
                <a:solidFill>
                  <a:srgbClr val="404040"/>
                </a:solidFill>
                <a:latin typeface="Calibri"/>
                <a:cs typeface="Calibri"/>
              </a:rPr>
              <a:t>t</a:t>
            </a:r>
            <a:r>
              <a:rPr sz="2800" spc="3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800" spc="-50" dirty="0">
                <a:solidFill>
                  <a:srgbClr val="404040"/>
                </a:solidFill>
                <a:latin typeface="Calibri"/>
                <a:cs typeface="Calibri"/>
              </a:rPr>
              <a:t>t</a:t>
            </a:r>
            <a:r>
              <a:rPr sz="2800" spc="-15" dirty="0">
                <a:solidFill>
                  <a:srgbClr val="404040"/>
                </a:solidFill>
                <a:latin typeface="Calibri"/>
                <a:cs typeface="Calibri"/>
              </a:rPr>
              <a:t>aking</a:t>
            </a:r>
            <a:r>
              <a:rPr sz="280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800" spc="-10" dirty="0">
                <a:solidFill>
                  <a:srgbClr val="404040"/>
                </a:solidFill>
                <a:latin typeface="Calibri"/>
                <a:cs typeface="Calibri"/>
              </a:rPr>
              <a:t>i</a:t>
            </a:r>
            <a:r>
              <a:rPr sz="2800" spc="-50" dirty="0">
                <a:solidFill>
                  <a:srgbClr val="404040"/>
                </a:solidFill>
                <a:latin typeface="Calibri"/>
                <a:cs typeface="Calibri"/>
              </a:rPr>
              <a:t>n</a:t>
            </a:r>
            <a:r>
              <a:rPr sz="2800" spc="-35" dirty="0">
                <a:solidFill>
                  <a:srgbClr val="404040"/>
                </a:solidFill>
                <a:latin typeface="Calibri"/>
                <a:cs typeface="Calibri"/>
              </a:rPr>
              <a:t>t</a:t>
            </a:r>
            <a:r>
              <a:rPr sz="2800" spc="-15" dirty="0">
                <a:solidFill>
                  <a:srgbClr val="404040"/>
                </a:solidFill>
                <a:latin typeface="Calibri"/>
                <a:cs typeface="Calibri"/>
              </a:rPr>
              <a:t>o</a:t>
            </a:r>
            <a:r>
              <a:rPr sz="2800" spc="1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800" spc="-35" dirty="0">
                <a:solidFill>
                  <a:srgbClr val="404040"/>
                </a:solidFill>
                <a:latin typeface="Calibri"/>
                <a:cs typeface="Calibri"/>
              </a:rPr>
              <a:t>c</a:t>
            </a:r>
            <a:r>
              <a:rPr sz="2800" spc="-20" dirty="0">
                <a:solidFill>
                  <a:srgbClr val="404040"/>
                </a:solidFill>
                <a:latin typeface="Calibri"/>
                <a:cs typeface="Calibri"/>
              </a:rPr>
              <a:t>onside</a:t>
            </a:r>
            <a:r>
              <a:rPr sz="2800" spc="-75" dirty="0">
                <a:solidFill>
                  <a:srgbClr val="404040"/>
                </a:solidFill>
                <a:latin typeface="Calibri"/>
                <a:cs typeface="Calibri"/>
              </a:rPr>
              <a:t>r</a:t>
            </a:r>
            <a:r>
              <a:rPr sz="2800" spc="-35" dirty="0">
                <a:solidFill>
                  <a:srgbClr val="404040"/>
                </a:solidFill>
                <a:latin typeface="Calibri"/>
                <a:cs typeface="Calibri"/>
              </a:rPr>
              <a:t>a</a:t>
            </a:r>
            <a:r>
              <a:rPr sz="2800" spc="-15" dirty="0">
                <a:solidFill>
                  <a:srgbClr val="404040"/>
                </a:solidFill>
                <a:latin typeface="Calibri"/>
                <a:cs typeface="Calibri"/>
              </a:rPr>
              <a:t>tion</a:t>
            </a:r>
            <a:r>
              <a:rPr sz="2800" spc="-1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404040"/>
                </a:solidFill>
                <a:latin typeface="Calibri"/>
                <a:cs typeface="Calibri"/>
              </a:rPr>
              <a:t>l</a:t>
            </a:r>
            <a:r>
              <a:rPr sz="2800" spc="-15" dirty="0">
                <a:solidFill>
                  <a:srgbClr val="404040"/>
                </a:solidFill>
                <a:latin typeface="Calibri"/>
                <a:cs typeface="Calibri"/>
              </a:rPr>
              <a:t>i</a:t>
            </a:r>
            <a:r>
              <a:rPr sz="2800" spc="-85" dirty="0">
                <a:solidFill>
                  <a:srgbClr val="404040"/>
                </a:solidFill>
                <a:latin typeface="Calibri"/>
                <a:cs typeface="Calibri"/>
              </a:rPr>
              <a:t>f</a:t>
            </a:r>
            <a:r>
              <a:rPr sz="2800" spc="-15" dirty="0">
                <a:solidFill>
                  <a:srgbClr val="404040"/>
                </a:solidFill>
                <a:latin typeface="Calibri"/>
                <a:cs typeface="Calibri"/>
              </a:rPr>
              <a:t>espan,</a:t>
            </a:r>
            <a:r>
              <a:rPr sz="280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800" spc="-50" dirty="0">
                <a:solidFill>
                  <a:srgbClr val="404040"/>
                </a:solidFill>
                <a:latin typeface="Calibri"/>
                <a:cs typeface="Calibri"/>
              </a:rPr>
              <a:t>r</a:t>
            </a:r>
            <a:r>
              <a:rPr sz="2800" spc="-15" dirty="0">
                <a:solidFill>
                  <a:srgbClr val="404040"/>
                </a:solidFill>
                <a:latin typeface="Calibri"/>
                <a:cs typeface="Calibri"/>
              </a:rPr>
              <a:t>enal</a:t>
            </a:r>
            <a:r>
              <a:rPr sz="2800" spc="-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800" spc="-10" dirty="0">
                <a:solidFill>
                  <a:srgbClr val="404040"/>
                </a:solidFill>
                <a:latin typeface="Calibri"/>
                <a:cs typeface="Calibri"/>
              </a:rPr>
              <a:t>i</a:t>
            </a:r>
            <a:r>
              <a:rPr sz="2800" spc="-35" dirty="0">
                <a:solidFill>
                  <a:srgbClr val="404040"/>
                </a:solidFill>
                <a:latin typeface="Calibri"/>
                <a:cs typeface="Calibri"/>
              </a:rPr>
              <a:t>m</a:t>
            </a:r>
            <a:r>
              <a:rPr sz="2800" spc="-20" dirty="0">
                <a:solidFill>
                  <a:srgbClr val="404040"/>
                </a:solidFill>
                <a:latin typeface="Calibri"/>
                <a:cs typeface="Calibri"/>
              </a:rPr>
              <a:t>pairme</a:t>
            </a:r>
            <a:r>
              <a:rPr sz="2800" spc="-50" dirty="0">
                <a:solidFill>
                  <a:srgbClr val="404040"/>
                </a:solidFill>
                <a:latin typeface="Calibri"/>
                <a:cs typeface="Calibri"/>
              </a:rPr>
              <a:t>n</a:t>
            </a:r>
            <a:r>
              <a:rPr sz="2800" spc="-10" dirty="0">
                <a:solidFill>
                  <a:srgbClr val="404040"/>
                </a:solidFill>
                <a:latin typeface="Calibri"/>
                <a:cs typeface="Calibri"/>
              </a:rPr>
              <a:t>t</a:t>
            </a:r>
            <a:r>
              <a:rPr sz="2800" spc="2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800" spc="-15" dirty="0">
                <a:solidFill>
                  <a:srgbClr val="404040"/>
                </a:solidFill>
                <a:latin typeface="Calibri"/>
                <a:cs typeface="Calibri"/>
              </a:rPr>
              <a:t>and</a:t>
            </a:r>
            <a:r>
              <a:rPr sz="2800" spc="1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800" spc="-15" dirty="0">
                <a:solidFill>
                  <a:srgbClr val="404040"/>
                </a:solidFill>
                <a:latin typeface="Calibri"/>
                <a:cs typeface="Calibri"/>
              </a:rPr>
              <a:t>si</a:t>
            </a:r>
            <a:r>
              <a:rPr sz="2800" spc="-35" dirty="0">
                <a:solidFill>
                  <a:srgbClr val="404040"/>
                </a:solidFill>
                <a:latin typeface="Calibri"/>
                <a:cs typeface="Calibri"/>
              </a:rPr>
              <a:t>m</a:t>
            </a:r>
            <a:r>
              <a:rPr sz="2800" spc="-20" dirty="0">
                <a:solidFill>
                  <a:srgbClr val="404040"/>
                </a:solidFill>
                <a:latin typeface="Calibri"/>
                <a:cs typeface="Calibri"/>
              </a:rPr>
              <a:t>ul</a:t>
            </a:r>
            <a:r>
              <a:rPr sz="2800" spc="-50" dirty="0">
                <a:solidFill>
                  <a:srgbClr val="404040"/>
                </a:solidFill>
                <a:latin typeface="Calibri"/>
                <a:cs typeface="Calibri"/>
              </a:rPr>
              <a:t>t</a:t>
            </a:r>
            <a:r>
              <a:rPr sz="2800" spc="-15" dirty="0">
                <a:solidFill>
                  <a:srgbClr val="404040"/>
                </a:solidFill>
                <a:latin typeface="Calibri"/>
                <a:cs typeface="Calibri"/>
              </a:rPr>
              <a:t>aneous</a:t>
            </a:r>
            <a:r>
              <a:rPr sz="2800" spc="4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800" spc="-10" dirty="0">
                <a:solidFill>
                  <a:srgbClr val="404040"/>
                </a:solidFill>
                <a:latin typeface="Calibri"/>
                <a:cs typeface="Calibri"/>
              </a:rPr>
              <a:t>r</a:t>
            </a:r>
            <a:r>
              <a:rPr sz="2800" spc="-20" dirty="0">
                <a:solidFill>
                  <a:srgbClr val="404040"/>
                </a:solidFill>
                <a:latin typeface="Calibri"/>
                <a:cs typeface="Calibri"/>
              </a:rPr>
              <a:t>is</a:t>
            </a:r>
            <a:r>
              <a:rPr sz="2800" spc="-40" dirty="0">
                <a:solidFill>
                  <a:srgbClr val="404040"/>
                </a:solidFill>
                <a:latin typeface="Calibri"/>
                <a:cs typeface="Calibri"/>
              </a:rPr>
              <a:t>k</a:t>
            </a:r>
            <a:r>
              <a:rPr sz="2800" spc="-15" dirty="0">
                <a:solidFill>
                  <a:srgbClr val="404040"/>
                </a:solidFill>
                <a:latin typeface="Calibri"/>
                <a:cs typeface="Calibri"/>
              </a:rPr>
              <a:t>s</a:t>
            </a:r>
            <a:r>
              <a:rPr sz="2800" spc="2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800" spc="-20" dirty="0">
                <a:solidFill>
                  <a:srgbClr val="404040"/>
                </a:solidFill>
                <a:latin typeface="Calibri"/>
                <a:cs typeface="Calibri"/>
              </a:rPr>
              <a:t>of</a:t>
            </a:r>
            <a:r>
              <a:rPr sz="2800" spc="-1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800" spc="-65" dirty="0">
                <a:solidFill>
                  <a:srgbClr val="404040"/>
                </a:solidFill>
                <a:latin typeface="Calibri"/>
                <a:cs typeface="Calibri"/>
              </a:rPr>
              <a:t>f</a:t>
            </a:r>
            <a:r>
              <a:rPr sz="2800" dirty="0">
                <a:solidFill>
                  <a:srgbClr val="404040"/>
                </a:solidFill>
                <a:latin typeface="Calibri"/>
                <a:cs typeface="Calibri"/>
              </a:rPr>
              <a:t>al</a:t>
            </a:r>
            <a:r>
              <a:rPr sz="2800" spc="-10" dirty="0">
                <a:solidFill>
                  <a:srgbClr val="404040"/>
                </a:solidFill>
                <a:latin typeface="Calibri"/>
                <a:cs typeface="Calibri"/>
              </a:rPr>
              <a:t>l</a:t>
            </a:r>
            <a:r>
              <a:rPr sz="2800" spc="-15" dirty="0">
                <a:solidFill>
                  <a:srgbClr val="404040"/>
                </a:solidFill>
                <a:latin typeface="Calibri"/>
                <a:cs typeface="Calibri"/>
              </a:rPr>
              <a:t>s</a:t>
            </a:r>
            <a:r>
              <a:rPr sz="2800" spc="1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800" spc="-15" dirty="0">
                <a:solidFill>
                  <a:srgbClr val="404040"/>
                </a:solidFill>
                <a:latin typeface="Calibri"/>
                <a:cs typeface="Calibri"/>
              </a:rPr>
              <a:t>and</a:t>
            </a:r>
            <a:r>
              <a:rPr sz="280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800" spc="-15" dirty="0">
                <a:solidFill>
                  <a:srgbClr val="404040"/>
                </a:solidFill>
                <a:latin typeface="Calibri"/>
                <a:cs typeface="Calibri"/>
              </a:rPr>
              <a:t>f</a:t>
            </a:r>
            <a:r>
              <a:rPr sz="2800" spc="-80" dirty="0">
                <a:solidFill>
                  <a:srgbClr val="404040"/>
                </a:solidFill>
                <a:latin typeface="Calibri"/>
                <a:cs typeface="Calibri"/>
              </a:rPr>
              <a:t>r</a:t>
            </a:r>
            <a:r>
              <a:rPr sz="2800" spc="-15" dirty="0">
                <a:solidFill>
                  <a:srgbClr val="404040"/>
                </a:solidFill>
                <a:latin typeface="Calibri"/>
                <a:cs typeface="Calibri"/>
              </a:rPr>
              <a:t>actu</a:t>
            </a:r>
            <a:r>
              <a:rPr sz="2800" spc="-50" dirty="0">
                <a:solidFill>
                  <a:srgbClr val="404040"/>
                </a:solidFill>
                <a:latin typeface="Calibri"/>
                <a:cs typeface="Calibri"/>
              </a:rPr>
              <a:t>r</a:t>
            </a:r>
            <a:r>
              <a:rPr sz="2800" spc="-15" dirty="0">
                <a:solidFill>
                  <a:srgbClr val="404040"/>
                </a:solidFill>
                <a:latin typeface="Calibri"/>
                <a:cs typeface="Calibri"/>
              </a:rPr>
              <a:t>es</a:t>
            </a:r>
            <a:endParaRPr sz="28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46"/>
              </a:spcBef>
              <a:buClr>
                <a:srgbClr val="9480B9"/>
              </a:buClr>
              <a:buFont typeface="Arial"/>
              <a:buChar char="•"/>
            </a:pPr>
            <a:endParaRPr sz="4050">
              <a:latin typeface="Times New Roman"/>
              <a:cs typeface="Times New Roman"/>
            </a:endParaRPr>
          </a:p>
          <a:p>
            <a:pPr marL="355600" marR="862330" indent="-342900">
              <a:lnSpc>
                <a:spcPct val="100000"/>
              </a:lnSpc>
              <a:buClr>
                <a:srgbClr val="9480B9"/>
              </a:buClr>
              <a:buFont typeface="Arial"/>
              <a:buChar char="•"/>
              <a:tabLst>
                <a:tab pos="355600" algn="l"/>
              </a:tabLst>
            </a:pPr>
            <a:r>
              <a:rPr sz="2800" spc="-65" dirty="0">
                <a:solidFill>
                  <a:srgbClr val="404040"/>
                </a:solidFill>
                <a:latin typeface="Calibri"/>
                <a:cs typeface="Calibri"/>
              </a:rPr>
              <a:t>R</a:t>
            </a:r>
            <a:r>
              <a:rPr sz="2800" spc="-15" dirty="0">
                <a:solidFill>
                  <a:srgbClr val="404040"/>
                </a:solidFill>
                <a:latin typeface="Calibri"/>
                <a:cs typeface="Calibri"/>
              </a:rPr>
              <a:t>e</a:t>
            </a:r>
            <a:r>
              <a:rPr sz="2800" spc="-35" dirty="0">
                <a:solidFill>
                  <a:srgbClr val="404040"/>
                </a:solidFill>
                <a:latin typeface="Calibri"/>
                <a:cs typeface="Calibri"/>
              </a:rPr>
              <a:t>c</a:t>
            </a:r>
            <a:r>
              <a:rPr sz="2800" spc="-25" dirty="0">
                <a:solidFill>
                  <a:srgbClr val="404040"/>
                </a:solidFill>
                <a:latin typeface="Calibri"/>
                <a:cs typeface="Calibri"/>
              </a:rPr>
              <a:t>ommend</a:t>
            </a:r>
            <a:r>
              <a:rPr sz="2800" spc="-35" dirty="0">
                <a:solidFill>
                  <a:srgbClr val="404040"/>
                </a:solidFill>
                <a:latin typeface="Calibri"/>
                <a:cs typeface="Calibri"/>
              </a:rPr>
              <a:t>a</a:t>
            </a:r>
            <a:r>
              <a:rPr sz="2800" spc="-15" dirty="0">
                <a:solidFill>
                  <a:srgbClr val="404040"/>
                </a:solidFill>
                <a:latin typeface="Calibri"/>
                <a:cs typeface="Calibri"/>
              </a:rPr>
              <a:t>tio</a:t>
            </a:r>
            <a:r>
              <a:rPr sz="2800" spc="-25" dirty="0">
                <a:solidFill>
                  <a:srgbClr val="404040"/>
                </a:solidFill>
                <a:latin typeface="Calibri"/>
                <a:cs typeface="Calibri"/>
              </a:rPr>
              <a:t>n</a:t>
            </a:r>
            <a:r>
              <a:rPr sz="2800" spc="-15" dirty="0">
                <a:solidFill>
                  <a:srgbClr val="404040"/>
                </a:solidFill>
                <a:latin typeface="Calibri"/>
                <a:cs typeface="Calibri"/>
              </a:rPr>
              <a:t>s</a:t>
            </a:r>
            <a:r>
              <a:rPr sz="2800" spc="3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800" spc="-35" dirty="0">
                <a:solidFill>
                  <a:srgbClr val="404040"/>
                </a:solidFill>
                <a:latin typeface="Calibri"/>
                <a:cs typeface="Calibri"/>
              </a:rPr>
              <a:t>c</a:t>
            </a:r>
            <a:r>
              <a:rPr sz="2800" spc="-20" dirty="0">
                <a:solidFill>
                  <a:srgbClr val="404040"/>
                </a:solidFill>
                <a:latin typeface="Calibri"/>
                <a:cs typeface="Calibri"/>
              </a:rPr>
              <a:t>onside</a:t>
            </a:r>
            <a:r>
              <a:rPr sz="2800" spc="-10" dirty="0">
                <a:solidFill>
                  <a:srgbClr val="404040"/>
                </a:solidFill>
                <a:latin typeface="Calibri"/>
                <a:cs typeface="Calibri"/>
              </a:rPr>
              <a:t>r</a:t>
            </a:r>
            <a:r>
              <a:rPr sz="2800" spc="3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800" spc="-55" dirty="0">
                <a:solidFill>
                  <a:srgbClr val="404040"/>
                </a:solidFill>
                <a:latin typeface="Calibri"/>
                <a:cs typeface="Calibri"/>
              </a:rPr>
              <a:t>v</a:t>
            </a:r>
            <a:r>
              <a:rPr sz="2800" spc="-15" dirty="0">
                <a:solidFill>
                  <a:srgbClr val="404040"/>
                </a:solidFill>
                <a:latin typeface="Calibri"/>
                <a:cs typeface="Calibri"/>
              </a:rPr>
              <a:t>arious</a:t>
            </a:r>
            <a:r>
              <a:rPr sz="280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800" spc="-10" dirty="0">
                <a:solidFill>
                  <a:srgbClr val="404040"/>
                </a:solidFill>
                <a:latin typeface="Calibri"/>
                <a:cs typeface="Calibri"/>
              </a:rPr>
              <a:t>t</a:t>
            </a:r>
            <a:r>
              <a:rPr sz="2800" spc="-50" dirty="0">
                <a:solidFill>
                  <a:srgbClr val="404040"/>
                </a:solidFill>
                <a:latin typeface="Calibri"/>
                <a:cs typeface="Calibri"/>
              </a:rPr>
              <a:t>r</a:t>
            </a:r>
            <a:r>
              <a:rPr sz="2800" spc="-15" dirty="0">
                <a:solidFill>
                  <a:srgbClr val="404040"/>
                </a:solidFill>
                <a:latin typeface="Calibri"/>
                <a:cs typeface="Calibri"/>
              </a:rPr>
              <a:t>e</a:t>
            </a:r>
            <a:r>
              <a:rPr sz="2800" spc="-35" dirty="0">
                <a:solidFill>
                  <a:srgbClr val="404040"/>
                </a:solidFill>
                <a:latin typeface="Calibri"/>
                <a:cs typeface="Calibri"/>
              </a:rPr>
              <a:t>a</a:t>
            </a:r>
            <a:r>
              <a:rPr sz="2800" spc="-20" dirty="0">
                <a:solidFill>
                  <a:srgbClr val="404040"/>
                </a:solidFill>
                <a:latin typeface="Calibri"/>
                <a:cs typeface="Calibri"/>
              </a:rPr>
              <a:t>tme</a:t>
            </a:r>
            <a:r>
              <a:rPr sz="2800" spc="-50" dirty="0">
                <a:solidFill>
                  <a:srgbClr val="404040"/>
                </a:solidFill>
                <a:latin typeface="Calibri"/>
                <a:cs typeface="Calibri"/>
              </a:rPr>
              <a:t>n</a:t>
            </a:r>
            <a:r>
              <a:rPr sz="2800" spc="-10" dirty="0">
                <a:solidFill>
                  <a:srgbClr val="404040"/>
                </a:solidFill>
                <a:latin typeface="Calibri"/>
                <a:cs typeface="Calibri"/>
              </a:rPr>
              <a:t>t </a:t>
            </a:r>
            <a:r>
              <a:rPr sz="2800" spc="-55" dirty="0">
                <a:solidFill>
                  <a:srgbClr val="404040"/>
                </a:solidFill>
                <a:latin typeface="Calibri"/>
                <a:cs typeface="Calibri"/>
              </a:rPr>
              <a:t>s</a:t>
            </a:r>
            <a:r>
              <a:rPr sz="2800" spc="-10" dirty="0">
                <a:solidFill>
                  <a:srgbClr val="404040"/>
                </a:solidFill>
                <a:latin typeface="Calibri"/>
                <a:cs typeface="Calibri"/>
              </a:rPr>
              <a:t>t</a:t>
            </a:r>
            <a:r>
              <a:rPr sz="2800" spc="-75" dirty="0">
                <a:solidFill>
                  <a:srgbClr val="404040"/>
                </a:solidFill>
                <a:latin typeface="Calibri"/>
                <a:cs typeface="Calibri"/>
              </a:rPr>
              <a:t>r</a:t>
            </a:r>
            <a:r>
              <a:rPr sz="2800" spc="-35" dirty="0">
                <a:solidFill>
                  <a:srgbClr val="404040"/>
                </a:solidFill>
                <a:latin typeface="Calibri"/>
                <a:cs typeface="Calibri"/>
              </a:rPr>
              <a:t>at</a:t>
            </a:r>
            <a:r>
              <a:rPr sz="2800" spc="-15" dirty="0">
                <a:solidFill>
                  <a:srgbClr val="404040"/>
                </a:solidFill>
                <a:latin typeface="Calibri"/>
                <a:cs typeface="Calibri"/>
              </a:rPr>
              <a:t>egies</a:t>
            </a:r>
            <a:r>
              <a:rPr sz="2800" spc="-10" dirty="0">
                <a:solidFill>
                  <a:srgbClr val="404040"/>
                </a:solidFill>
                <a:latin typeface="Calibri"/>
                <a:cs typeface="Calibri"/>
              </a:rPr>
              <a:t> i</a:t>
            </a:r>
            <a:r>
              <a:rPr sz="2800" spc="-15" dirty="0">
                <a:solidFill>
                  <a:srgbClr val="404040"/>
                </a:solidFill>
                <a:latin typeface="Calibri"/>
                <a:cs typeface="Calibri"/>
              </a:rPr>
              <a:t>n</a:t>
            </a:r>
            <a:r>
              <a:rPr sz="2800" spc="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800" spc="-15" dirty="0">
                <a:solidFill>
                  <a:srgbClr val="404040"/>
                </a:solidFill>
                <a:latin typeface="Calibri"/>
                <a:cs typeface="Calibri"/>
              </a:rPr>
              <a:t>add</a:t>
            </a:r>
            <a:r>
              <a:rPr sz="2800" spc="-25" dirty="0">
                <a:solidFill>
                  <a:srgbClr val="404040"/>
                </a:solidFill>
                <a:latin typeface="Calibri"/>
                <a:cs typeface="Calibri"/>
              </a:rPr>
              <a:t>i</a:t>
            </a:r>
            <a:r>
              <a:rPr sz="2800" spc="-15" dirty="0">
                <a:solidFill>
                  <a:srgbClr val="404040"/>
                </a:solidFill>
                <a:latin typeface="Calibri"/>
                <a:cs typeface="Calibri"/>
              </a:rPr>
              <a:t>tion</a:t>
            </a:r>
            <a:r>
              <a:rPr sz="2800" spc="2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800" spc="-35" dirty="0">
                <a:solidFill>
                  <a:srgbClr val="404040"/>
                </a:solidFill>
                <a:latin typeface="Calibri"/>
                <a:cs typeface="Calibri"/>
              </a:rPr>
              <a:t>t</a:t>
            </a:r>
            <a:r>
              <a:rPr sz="2800" spc="-15" dirty="0">
                <a:solidFill>
                  <a:srgbClr val="404040"/>
                </a:solidFill>
                <a:latin typeface="Calibri"/>
                <a:cs typeface="Calibri"/>
              </a:rPr>
              <a:t>o</a:t>
            </a:r>
            <a:r>
              <a:rPr sz="2800" spc="-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800" spc="-20" dirty="0">
                <a:solidFill>
                  <a:srgbClr val="404040"/>
                </a:solidFill>
                <a:latin typeface="Calibri"/>
                <a:cs typeface="Calibri"/>
              </a:rPr>
              <a:t>pharma</a:t>
            </a:r>
            <a:r>
              <a:rPr sz="2800" spc="-30" dirty="0">
                <a:solidFill>
                  <a:srgbClr val="404040"/>
                </a:solidFill>
                <a:latin typeface="Calibri"/>
                <a:cs typeface="Calibri"/>
              </a:rPr>
              <a:t>c</a:t>
            </a:r>
            <a:r>
              <a:rPr sz="2800" spc="-20" dirty="0">
                <a:solidFill>
                  <a:srgbClr val="404040"/>
                </a:solidFill>
                <a:latin typeface="Calibri"/>
                <a:cs typeface="Calibri"/>
              </a:rPr>
              <a:t>othe</a:t>
            </a:r>
            <a:r>
              <a:rPr sz="2800" spc="-75" dirty="0">
                <a:solidFill>
                  <a:srgbClr val="404040"/>
                </a:solidFill>
                <a:latin typeface="Calibri"/>
                <a:cs typeface="Calibri"/>
              </a:rPr>
              <a:t>r</a:t>
            </a:r>
            <a:r>
              <a:rPr sz="2800" spc="-15" dirty="0">
                <a:solidFill>
                  <a:srgbClr val="404040"/>
                </a:solidFill>
                <a:latin typeface="Calibri"/>
                <a:cs typeface="Calibri"/>
              </a:rPr>
              <a:t>a</a:t>
            </a:r>
            <a:r>
              <a:rPr sz="2800" spc="-30" dirty="0">
                <a:solidFill>
                  <a:srgbClr val="404040"/>
                </a:solidFill>
                <a:latin typeface="Calibri"/>
                <a:cs typeface="Calibri"/>
              </a:rPr>
              <a:t>p</a:t>
            </a:r>
            <a:r>
              <a:rPr sz="2800" spc="-15" dirty="0">
                <a:solidFill>
                  <a:srgbClr val="404040"/>
                </a:solidFill>
                <a:latin typeface="Calibri"/>
                <a:cs typeface="Calibri"/>
              </a:rPr>
              <a:t>y</a:t>
            </a:r>
            <a:endParaRPr sz="2800">
              <a:latin typeface="Calibri"/>
              <a:cs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685799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6639306" y="145783"/>
            <a:ext cx="1855343" cy="60846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1481708" y="4985765"/>
            <a:ext cx="6257925" cy="9906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algn="ctr">
              <a:lnSpc>
                <a:spcPts val="4160"/>
              </a:lnSpc>
            </a:pPr>
            <a:r>
              <a:rPr sz="3600" b="1" spc="-25" dirty="0">
                <a:solidFill>
                  <a:srgbClr val="7A4199"/>
                </a:solidFill>
                <a:latin typeface="Calibri"/>
                <a:cs typeface="Calibri"/>
              </a:rPr>
              <a:t>H</a:t>
            </a:r>
            <a:r>
              <a:rPr sz="3600" b="1" spc="-45" dirty="0">
                <a:solidFill>
                  <a:srgbClr val="7A4199"/>
                </a:solidFill>
                <a:latin typeface="Calibri"/>
                <a:cs typeface="Calibri"/>
              </a:rPr>
              <a:t>o</a:t>
            </a:r>
            <a:r>
              <a:rPr sz="3600" b="1" dirty="0">
                <a:solidFill>
                  <a:srgbClr val="7A4199"/>
                </a:solidFill>
                <a:latin typeface="Calibri"/>
                <a:cs typeface="Calibri"/>
              </a:rPr>
              <a:t>w</a:t>
            </a:r>
            <a:r>
              <a:rPr sz="3600" b="1" spc="20" dirty="0">
                <a:solidFill>
                  <a:srgbClr val="7A4199"/>
                </a:solidFill>
                <a:latin typeface="Calibri"/>
                <a:cs typeface="Calibri"/>
              </a:rPr>
              <a:t> </a:t>
            </a:r>
            <a:r>
              <a:rPr sz="3600" b="1" spc="-15" dirty="0">
                <a:solidFill>
                  <a:srgbClr val="7A4199"/>
                </a:solidFill>
                <a:latin typeface="Calibri"/>
                <a:cs typeface="Calibri"/>
              </a:rPr>
              <a:t>w</a:t>
            </a:r>
            <a:r>
              <a:rPr sz="3600" b="1" spc="-5" dirty="0">
                <a:solidFill>
                  <a:srgbClr val="7A4199"/>
                </a:solidFill>
                <a:latin typeface="Calibri"/>
                <a:cs typeface="Calibri"/>
              </a:rPr>
              <a:t>e</a:t>
            </a:r>
            <a:r>
              <a:rPr sz="3600" b="1" spc="-35" dirty="0">
                <a:solidFill>
                  <a:srgbClr val="7A4199"/>
                </a:solidFill>
                <a:latin typeface="Calibri"/>
                <a:cs typeface="Calibri"/>
              </a:rPr>
              <a:t>r</a:t>
            </a:r>
            <a:r>
              <a:rPr sz="3600" b="1" dirty="0">
                <a:solidFill>
                  <a:srgbClr val="7A4199"/>
                </a:solidFill>
                <a:latin typeface="Calibri"/>
                <a:cs typeface="Calibri"/>
              </a:rPr>
              <a:t>e</a:t>
            </a:r>
            <a:r>
              <a:rPr sz="3600" b="1" spc="-25" dirty="0">
                <a:solidFill>
                  <a:srgbClr val="7A4199"/>
                </a:solidFill>
                <a:latin typeface="Calibri"/>
                <a:cs typeface="Calibri"/>
              </a:rPr>
              <a:t> </a:t>
            </a:r>
            <a:r>
              <a:rPr sz="3600" b="1" spc="-20" dirty="0">
                <a:solidFill>
                  <a:srgbClr val="7A4199"/>
                </a:solidFill>
                <a:latin typeface="Calibri"/>
                <a:cs typeface="Calibri"/>
              </a:rPr>
              <a:t>the</a:t>
            </a:r>
            <a:r>
              <a:rPr sz="3600" b="1" spc="5" dirty="0">
                <a:solidFill>
                  <a:srgbClr val="7A4199"/>
                </a:solidFill>
                <a:latin typeface="Calibri"/>
                <a:cs typeface="Calibri"/>
              </a:rPr>
              <a:t> </a:t>
            </a:r>
            <a:r>
              <a:rPr sz="3600" b="1" spc="-35" dirty="0">
                <a:solidFill>
                  <a:srgbClr val="7A4199"/>
                </a:solidFill>
                <a:latin typeface="Calibri"/>
                <a:cs typeface="Calibri"/>
              </a:rPr>
              <a:t>r</a:t>
            </a:r>
            <a:r>
              <a:rPr sz="3600" b="1" spc="-5" dirty="0">
                <a:solidFill>
                  <a:srgbClr val="7A4199"/>
                </a:solidFill>
                <a:latin typeface="Calibri"/>
                <a:cs typeface="Calibri"/>
              </a:rPr>
              <a:t>ecommend</a:t>
            </a:r>
            <a:r>
              <a:rPr sz="3600" b="1" spc="-35" dirty="0">
                <a:solidFill>
                  <a:srgbClr val="7A4199"/>
                </a:solidFill>
                <a:latin typeface="Calibri"/>
                <a:cs typeface="Calibri"/>
              </a:rPr>
              <a:t>a</a:t>
            </a:r>
            <a:r>
              <a:rPr sz="3600" b="1" spc="-15" dirty="0">
                <a:solidFill>
                  <a:srgbClr val="7A4199"/>
                </a:solidFill>
                <a:latin typeface="Calibri"/>
                <a:cs typeface="Calibri"/>
              </a:rPr>
              <a:t>tions</a:t>
            </a:r>
            <a:endParaRPr sz="3600">
              <a:latin typeface="Calibri"/>
              <a:cs typeface="Calibri"/>
            </a:endParaRPr>
          </a:p>
          <a:p>
            <a:pPr algn="ctr">
              <a:lnSpc>
                <a:spcPts val="4160"/>
              </a:lnSpc>
            </a:pPr>
            <a:r>
              <a:rPr sz="3600" b="1" dirty="0">
                <a:solidFill>
                  <a:srgbClr val="7A4199"/>
                </a:solidFill>
                <a:latin typeface="Calibri"/>
                <a:cs typeface="Calibri"/>
              </a:rPr>
              <a:t>d</a:t>
            </a:r>
            <a:r>
              <a:rPr sz="3600" b="1" spc="-20" dirty="0">
                <a:solidFill>
                  <a:srgbClr val="7A4199"/>
                </a:solidFill>
                <a:latin typeface="Calibri"/>
                <a:cs typeface="Calibri"/>
              </a:rPr>
              <a:t>e</a:t>
            </a:r>
            <a:r>
              <a:rPr sz="3600" b="1" spc="-40" dirty="0">
                <a:solidFill>
                  <a:srgbClr val="7A4199"/>
                </a:solidFill>
                <a:latin typeface="Calibri"/>
                <a:cs typeface="Calibri"/>
              </a:rPr>
              <a:t>v</a:t>
            </a:r>
            <a:r>
              <a:rPr sz="3600" b="1" spc="-5" dirty="0">
                <a:solidFill>
                  <a:srgbClr val="7A4199"/>
                </a:solidFill>
                <a:latin typeface="Calibri"/>
                <a:cs typeface="Calibri"/>
              </a:rPr>
              <a:t>eloped?</a:t>
            </a:r>
            <a:endParaRPr sz="3600">
              <a:latin typeface="Calibri"/>
              <a:cs typeface="Calibri"/>
            </a:endParaRPr>
          </a:p>
        </p:txBody>
      </p:sp>
      <p:pic>
        <p:nvPicPr>
          <p:cNvPr id="6" name="Picture 5"/>
          <p:cNvPicPr/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1896" b="36208"/>
          <a:stretch/>
        </p:blipFill>
        <p:spPr>
          <a:xfrm>
            <a:off x="228600" y="164958"/>
            <a:ext cx="1926644" cy="61452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46303" y="5992164"/>
            <a:ext cx="4886325" cy="67437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975" baseline="25641" dirty="0">
                <a:latin typeface="Calibri"/>
                <a:cs typeface="Calibri"/>
              </a:rPr>
              <a:t>1</a:t>
            </a:r>
            <a:r>
              <a:rPr sz="1000" spc="-5" dirty="0">
                <a:latin typeface="Calibri"/>
                <a:cs typeface="Calibri"/>
              </a:rPr>
              <a:t>Bal</a:t>
            </a:r>
            <a:r>
              <a:rPr sz="1000" spc="-10" dirty="0">
                <a:latin typeface="Calibri"/>
                <a:cs typeface="Calibri"/>
              </a:rPr>
              <a:t>shem</a:t>
            </a:r>
            <a:r>
              <a:rPr sz="1000" spc="5" dirty="0">
                <a:latin typeface="Calibri"/>
                <a:cs typeface="Calibri"/>
              </a:rPr>
              <a:t> </a:t>
            </a:r>
            <a:r>
              <a:rPr sz="1000" spc="-10" dirty="0">
                <a:latin typeface="Calibri"/>
                <a:cs typeface="Calibri"/>
              </a:rPr>
              <a:t>H</a:t>
            </a:r>
            <a:r>
              <a:rPr sz="1000" dirty="0">
                <a:latin typeface="Calibri"/>
                <a:cs typeface="Calibri"/>
              </a:rPr>
              <a:t> </a:t>
            </a:r>
            <a:r>
              <a:rPr sz="1000" spc="-5" dirty="0">
                <a:latin typeface="Calibri"/>
                <a:cs typeface="Calibri"/>
              </a:rPr>
              <a:t>et</a:t>
            </a:r>
            <a:r>
              <a:rPr sz="1000" spc="10" dirty="0">
                <a:latin typeface="Calibri"/>
                <a:cs typeface="Calibri"/>
              </a:rPr>
              <a:t> </a:t>
            </a:r>
            <a:r>
              <a:rPr sz="1000" spc="-5" dirty="0">
                <a:latin typeface="Calibri"/>
                <a:cs typeface="Calibri"/>
              </a:rPr>
              <a:t>al. </a:t>
            </a:r>
            <a:r>
              <a:rPr sz="1000" i="1" spc="-5" dirty="0">
                <a:latin typeface="Calibri"/>
                <a:cs typeface="Calibri"/>
              </a:rPr>
              <a:t>J</a:t>
            </a:r>
            <a:r>
              <a:rPr sz="1000" i="1" spc="5" dirty="0">
                <a:latin typeface="Calibri"/>
                <a:cs typeface="Calibri"/>
              </a:rPr>
              <a:t> </a:t>
            </a:r>
            <a:r>
              <a:rPr sz="1000" i="1" spc="-15" dirty="0">
                <a:latin typeface="Calibri"/>
                <a:cs typeface="Calibri"/>
              </a:rPr>
              <a:t>C</a:t>
            </a:r>
            <a:r>
              <a:rPr sz="1000" i="1" spc="-5" dirty="0">
                <a:latin typeface="Calibri"/>
                <a:cs typeface="Calibri"/>
              </a:rPr>
              <a:t>lin</a:t>
            </a:r>
            <a:r>
              <a:rPr sz="1000" i="1" spc="-10" dirty="0">
                <a:latin typeface="Calibri"/>
                <a:cs typeface="Calibri"/>
              </a:rPr>
              <a:t> </a:t>
            </a:r>
            <a:r>
              <a:rPr sz="1000" i="1" spc="-5" dirty="0">
                <a:latin typeface="Calibri"/>
                <a:cs typeface="Calibri"/>
              </a:rPr>
              <a:t>Epid</a:t>
            </a:r>
            <a:r>
              <a:rPr sz="1000" i="1" dirty="0">
                <a:latin typeface="Calibri"/>
                <a:cs typeface="Calibri"/>
              </a:rPr>
              <a:t>e</a:t>
            </a:r>
            <a:r>
              <a:rPr sz="1000" i="1" spc="-5" dirty="0">
                <a:latin typeface="Calibri"/>
                <a:cs typeface="Calibri"/>
              </a:rPr>
              <a:t>miol</a:t>
            </a:r>
            <a:r>
              <a:rPr sz="1000" spc="-5" dirty="0">
                <a:latin typeface="Calibri"/>
                <a:cs typeface="Calibri"/>
              </a:rPr>
              <a:t>.</a:t>
            </a:r>
            <a:r>
              <a:rPr sz="1000" spc="-35" dirty="0">
                <a:latin typeface="Calibri"/>
                <a:cs typeface="Calibri"/>
              </a:rPr>
              <a:t> </a:t>
            </a:r>
            <a:r>
              <a:rPr sz="1000" spc="-10" dirty="0">
                <a:latin typeface="Calibri"/>
                <a:cs typeface="Calibri"/>
              </a:rPr>
              <a:t>2011</a:t>
            </a:r>
            <a:endParaRPr sz="100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10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36"/>
              </a:spcBef>
            </a:pPr>
            <a:endParaRPr sz="1450">
              <a:latin typeface="Times New Roman"/>
              <a:cs typeface="Times New Roman"/>
            </a:endParaRPr>
          </a:p>
          <a:p>
            <a:pPr marL="3176905">
              <a:lnSpc>
                <a:spcPct val="100000"/>
              </a:lnSpc>
            </a:pPr>
            <a:r>
              <a:rPr sz="1000" spc="-5" dirty="0">
                <a:solidFill>
                  <a:srgbClr val="585858"/>
                </a:solidFill>
                <a:latin typeface="Calibri"/>
                <a:cs typeface="Calibri"/>
              </a:rPr>
              <a:t>Papaioann</a:t>
            </a:r>
            <a:r>
              <a:rPr sz="1000" spc="-15" dirty="0">
                <a:solidFill>
                  <a:srgbClr val="585858"/>
                </a:solidFill>
                <a:latin typeface="Calibri"/>
                <a:cs typeface="Calibri"/>
              </a:rPr>
              <a:t>o</a:t>
            </a:r>
            <a:r>
              <a:rPr sz="1000" spc="-10" dirty="0">
                <a:solidFill>
                  <a:srgbClr val="585858"/>
                </a:solidFill>
                <a:latin typeface="Calibri"/>
                <a:cs typeface="Calibri"/>
              </a:rPr>
              <a:t>u</a:t>
            </a:r>
            <a:r>
              <a:rPr sz="1000" spc="-45" dirty="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585858"/>
                </a:solidFill>
                <a:latin typeface="Calibri"/>
                <a:cs typeface="Calibri"/>
              </a:rPr>
              <a:t>A</a:t>
            </a:r>
            <a:r>
              <a:rPr sz="1000" dirty="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585858"/>
                </a:solidFill>
                <a:latin typeface="Calibri"/>
                <a:cs typeface="Calibri"/>
              </a:rPr>
              <a:t>e</a:t>
            </a:r>
            <a:r>
              <a:rPr sz="1000" spc="-5" dirty="0">
                <a:solidFill>
                  <a:srgbClr val="585858"/>
                </a:solidFill>
                <a:latin typeface="Calibri"/>
                <a:cs typeface="Calibri"/>
              </a:rPr>
              <a:t>t</a:t>
            </a:r>
            <a:r>
              <a:rPr sz="1000" spc="10" dirty="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585858"/>
                </a:solidFill>
                <a:latin typeface="Calibri"/>
                <a:cs typeface="Calibri"/>
              </a:rPr>
              <a:t>al.</a:t>
            </a:r>
            <a:r>
              <a:rPr sz="1000" spc="-10" dirty="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sz="1000" spc="-15" dirty="0">
                <a:solidFill>
                  <a:srgbClr val="585858"/>
                </a:solidFill>
                <a:latin typeface="Calibri"/>
                <a:cs typeface="Calibri"/>
              </a:rPr>
              <a:t>C</a:t>
            </a:r>
            <a:r>
              <a:rPr sz="1000" spc="-10" dirty="0">
                <a:solidFill>
                  <a:srgbClr val="585858"/>
                </a:solidFill>
                <a:latin typeface="Calibri"/>
                <a:cs typeface="Calibri"/>
              </a:rPr>
              <a:t>M</a:t>
            </a:r>
            <a:r>
              <a:rPr sz="1000" spc="-15" dirty="0">
                <a:solidFill>
                  <a:srgbClr val="585858"/>
                </a:solidFill>
                <a:latin typeface="Calibri"/>
                <a:cs typeface="Calibri"/>
              </a:rPr>
              <a:t>AJ</a:t>
            </a:r>
            <a:r>
              <a:rPr sz="1000" dirty="0">
                <a:solidFill>
                  <a:srgbClr val="585858"/>
                </a:solidFill>
                <a:latin typeface="Calibri"/>
                <a:cs typeface="Calibri"/>
              </a:rPr>
              <a:t>.</a:t>
            </a:r>
            <a:r>
              <a:rPr sz="1000" spc="10" dirty="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585858"/>
                </a:solidFill>
                <a:latin typeface="Calibri"/>
                <a:cs typeface="Calibri"/>
              </a:rPr>
              <a:t>2</a:t>
            </a:r>
            <a:r>
              <a:rPr sz="1000" spc="-10" dirty="0">
                <a:solidFill>
                  <a:srgbClr val="585858"/>
                </a:solidFill>
                <a:latin typeface="Calibri"/>
                <a:cs typeface="Calibri"/>
              </a:rPr>
              <a:t>0</a:t>
            </a:r>
            <a:r>
              <a:rPr sz="1000" spc="-5" dirty="0">
                <a:solidFill>
                  <a:srgbClr val="585858"/>
                </a:solidFill>
                <a:latin typeface="Calibri"/>
                <a:cs typeface="Calibri"/>
              </a:rPr>
              <a:t>15</a:t>
            </a:r>
            <a:endParaRPr sz="1000">
              <a:latin typeface="Calibri"/>
              <a:cs typeface="Calibri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68656" rIns="0" bIns="0" rtlCol="0">
            <a:spAutoFit/>
          </a:bodyPr>
          <a:lstStyle/>
          <a:p>
            <a:pPr marL="2465070">
              <a:lnSpc>
                <a:spcPct val="100000"/>
              </a:lnSpc>
            </a:pPr>
            <a:r>
              <a:rPr spc="-20" dirty="0"/>
              <a:t>Usi</a:t>
            </a:r>
            <a:r>
              <a:rPr spc="-15" dirty="0"/>
              <a:t>n</a:t>
            </a:r>
            <a:r>
              <a:rPr dirty="0"/>
              <a:t>g</a:t>
            </a:r>
            <a:r>
              <a:rPr spc="-5" dirty="0"/>
              <a:t> </a:t>
            </a:r>
            <a:r>
              <a:rPr spc="-20" dirty="0"/>
              <a:t>the</a:t>
            </a:r>
            <a:r>
              <a:rPr spc="10" dirty="0"/>
              <a:t> </a:t>
            </a:r>
            <a:r>
              <a:rPr spc="-5" dirty="0"/>
              <a:t>GRA</a:t>
            </a:r>
            <a:r>
              <a:rPr spc="5" dirty="0"/>
              <a:t>D</a:t>
            </a:r>
            <a:r>
              <a:rPr spc="-20" dirty="0"/>
              <a:t>E</a:t>
            </a:r>
            <a:r>
              <a:rPr spc="5" dirty="0"/>
              <a:t> </a:t>
            </a:r>
            <a:r>
              <a:rPr spc="-25" dirty="0"/>
              <a:t>App</a:t>
            </a:r>
            <a:r>
              <a:rPr spc="-55" dirty="0"/>
              <a:t>r</a:t>
            </a:r>
            <a:r>
              <a:rPr spc="-20" dirty="0"/>
              <a:t>oac</a:t>
            </a:r>
            <a:r>
              <a:rPr spc="-35" dirty="0"/>
              <a:t>h</a:t>
            </a:r>
            <a:r>
              <a:rPr sz="3600" spc="-22" baseline="25462" dirty="0"/>
              <a:t>1</a:t>
            </a:r>
            <a:endParaRPr sz="3600" baseline="25462"/>
          </a:p>
        </p:txBody>
      </p:sp>
      <p:sp>
        <p:nvSpPr>
          <p:cNvPr id="4" name="object 4"/>
          <p:cNvSpPr/>
          <p:nvPr/>
        </p:nvSpPr>
        <p:spPr>
          <a:xfrm>
            <a:off x="2535935" y="2383535"/>
            <a:ext cx="1786127" cy="178612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450847" y="1652016"/>
            <a:ext cx="2737104" cy="1473708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1498600" y="1676400"/>
            <a:ext cx="2641600" cy="1378585"/>
          </a:xfrm>
          <a:custGeom>
            <a:avLst/>
            <a:gdLst/>
            <a:ahLst/>
            <a:cxnLst/>
            <a:rect l="l" t="t" r="r" b="b"/>
            <a:pathLst>
              <a:path w="2641600" h="1378585">
                <a:moveTo>
                  <a:pt x="2411857" y="0"/>
                </a:moveTo>
                <a:lnTo>
                  <a:pt x="0" y="0"/>
                </a:lnTo>
                <a:lnTo>
                  <a:pt x="0" y="1378203"/>
                </a:lnTo>
                <a:lnTo>
                  <a:pt x="2641600" y="1378203"/>
                </a:lnTo>
                <a:lnTo>
                  <a:pt x="2641600" y="229742"/>
                </a:lnTo>
                <a:lnTo>
                  <a:pt x="2634922" y="174536"/>
                </a:lnTo>
                <a:lnTo>
                  <a:pt x="2615954" y="124167"/>
                </a:lnTo>
                <a:lnTo>
                  <a:pt x="2586293" y="80233"/>
                </a:lnTo>
                <a:lnTo>
                  <a:pt x="2547535" y="44330"/>
                </a:lnTo>
                <a:lnTo>
                  <a:pt x="2501278" y="18055"/>
                </a:lnTo>
                <a:lnTo>
                  <a:pt x="2449119" y="3007"/>
                </a:lnTo>
                <a:lnTo>
                  <a:pt x="2411857" y="0"/>
                </a:lnTo>
                <a:close/>
              </a:path>
            </a:pathLst>
          </a:custGeom>
          <a:solidFill>
            <a:srgbClr val="7A41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1498600" y="1676400"/>
            <a:ext cx="2641600" cy="1378585"/>
          </a:xfrm>
          <a:custGeom>
            <a:avLst/>
            <a:gdLst/>
            <a:ahLst/>
            <a:cxnLst/>
            <a:rect l="l" t="t" r="r" b="b"/>
            <a:pathLst>
              <a:path w="2641600" h="1378585">
                <a:moveTo>
                  <a:pt x="0" y="0"/>
                </a:moveTo>
                <a:lnTo>
                  <a:pt x="2411857" y="0"/>
                </a:lnTo>
                <a:lnTo>
                  <a:pt x="2430698" y="761"/>
                </a:lnTo>
                <a:lnTo>
                  <a:pt x="2484469" y="11713"/>
                </a:lnTo>
                <a:lnTo>
                  <a:pt x="2532871" y="34423"/>
                </a:lnTo>
                <a:lnTo>
                  <a:pt x="2574305" y="67294"/>
                </a:lnTo>
                <a:lnTo>
                  <a:pt x="2607176" y="108728"/>
                </a:lnTo>
                <a:lnTo>
                  <a:pt x="2629886" y="157130"/>
                </a:lnTo>
                <a:lnTo>
                  <a:pt x="2640838" y="210901"/>
                </a:lnTo>
                <a:lnTo>
                  <a:pt x="2641600" y="229742"/>
                </a:lnTo>
                <a:lnTo>
                  <a:pt x="2641600" y="1378203"/>
                </a:lnTo>
                <a:lnTo>
                  <a:pt x="0" y="1378203"/>
                </a:lnTo>
                <a:lnTo>
                  <a:pt x="0" y="0"/>
                </a:lnTo>
                <a:close/>
              </a:path>
            </a:pathLst>
          </a:custGeom>
          <a:ln w="9525">
            <a:solidFill>
              <a:srgbClr val="497DB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1758188" y="1991995"/>
            <a:ext cx="2147570" cy="66865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indent="426720">
              <a:lnSpc>
                <a:spcPct val="100000"/>
              </a:lnSpc>
            </a:pPr>
            <a:r>
              <a:rPr sz="2300" b="1" dirty="0">
                <a:solidFill>
                  <a:srgbClr val="FFFFFF"/>
                </a:solidFill>
                <a:latin typeface="Calibri"/>
                <a:cs typeface="Calibri"/>
              </a:rPr>
              <a:t>Balance</a:t>
            </a:r>
            <a:r>
              <a:rPr sz="2300" b="1" spc="-1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300" b="1" dirty="0">
                <a:solidFill>
                  <a:srgbClr val="FFFFFF"/>
                </a:solidFill>
                <a:latin typeface="Calibri"/>
                <a:cs typeface="Calibri"/>
              </a:rPr>
              <a:t>of B</a:t>
            </a:r>
            <a:r>
              <a:rPr sz="2300" b="1" spc="5" dirty="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sz="2300" b="1" dirty="0">
                <a:solidFill>
                  <a:srgbClr val="FFFFFF"/>
                </a:solidFill>
                <a:latin typeface="Calibri"/>
                <a:cs typeface="Calibri"/>
              </a:rPr>
              <a:t>n</a:t>
            </a:r>
            <a:r>
              <a:rPr sz="2300" b="1" spc="-15" dirty="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sz="2300" b="1" spc="-5" dirty="0">
                <a:solidFill>
                  <a:srgbClr val="FFFFFF"/>
                </a:solidFill>
                <a:latin typeface="Calibri"/>
                <a:cs typeface="Calibri"/>
              </a:rPr>
              <a:t>fit</a:t>
            </a:r>
            <a:r>
              <a:rPr sz="2300" b="1" dirty="0">
                <a:solidFill>
                  <a:srgbClr val="FFFFFF"/>
                </a:solidFill>
                <a:latin typeface="Calibri"/>
                <a:cs typeface="Calibri"/>
              </a:rPr>
              <a:t>s</a:t>
            </a:r>
            <a:r>
              <a:rPr sz="2300" b="1" spc="-3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300" b="1" dirty="0">
                <a:solidFill>
                  <a:srgbClr val="FFFFFF"/>
                </a:solidFill>
                <a:latin typeface="Calibri"/>
                <a:cs typeface="Calibri"/>
              </a:rPr>
              <a:t>&amp;</a:t>
            </a:r>
            <a:r>
              <a:rPr sz="2300" b="1" spc="1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300" b="1" dirty="0">
                <a:solidFill>
                  <a:srgbClr val="FFFFFF"/>
                </a:solidFill>
                <a:latin typeface="Calibri"/>
                <a:cs typeface="Calibri"/>
              </a:rPr>
              <a:t>Harms</a:t>
            </a:r>
            <a:endParaRPr sz="2300">
              <a:latin typeface="Calibri"/>
              <a:cs typeface="Calibri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1997964" y="4055364"/>
            <a:ext cx="1327403" cy="102108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2057400" y="4114800"/>
            <a:ext cx="1120140" cy="812800"/>
          </a:xfrm>
          <a:custGeom>
            <a:avLst/>
            <a:gdLst/>
            <a:ahLst/>
            <a:cxnLst/>
            <a:rect l="l" t="t" r="r" b="b"/>
            <a:pathLst>
              <a:path w="1120139" h="812800">
                <a:moveTo>
                  <a:pt x="775462" y="0"/>
                </a:moveTo>
                <a:lnTo>
                  <a:pt x="775462" y="203200"/>
                </a:lnTo>
                <a:lnTo>
                  <a:pt x="0" y="203200"/>
                </a:lnTo>
                <a:lnTo>
                  <a:pt x="0" y="609600"/>
                </a:lnTo>
                <a:lnTo>
                  <a:pt x="775462" y="609600"/>
                </a:lnTo>
                <a:lnTo>
                  <a:pt x="775462" y="812800"/>
                </a:lnTo>
                <a:lnTo>
                  <a:pt x="1119886" y="406400"/>
                </a:lnTo>
                <a:lnTo>
                  <a:pt x="775462" y="0"/>
                </a:lnTo>
                <a:close/>
              </a:path>
            </a:pathLst>
          </a:custGeom>
          <a:solidFill>
            <a:srgbClr val="4F81B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3140964" y="3674364"/>
            <a:ext cx="2950464" cy="2188464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3200400" y="3733800"/>
            <a:ext cx="2743200" cy="1981200"/>
          </a:xfrm>
          <a:custGeom>
            <a:avLst/>
            <a:gdLst/>
            <a:ahLst/>
            <a:cxnLst/>
            <a:rect l="l" t="t" r="r" b="b"/>
            <a:pathLst>
              <a:path w="2743200" h="1981200">
                <a:moveTo>
                  <a:pt x="1371600" y="0"/>
                </a:moveTo>
                <a:lnTo>
                  <a:pt x="1259101" y="3283"/>
                </a:lnTo>
                <a:lnTo>
                  <a:pt x="1149109" y="12964"/>
                </a:lnTo>
                <a:lnTo>
                  <a:pt x="1041975" y="28788"/>
                </a:lnTo>
                <a:lnTo>
                  <a:pt x="938052" y="50499"/>
                </a:lnTo>
                <a:lnTo>
                  <a:pt x="837693" y="77843"/>
                </a:lnTo>
                <a:lnTo>
                  <a:pt x="741252" y="110564"/>
                </a:lnTo>
                <a:lnTo>
                  <a:pt x="649081" y="148409"/>
                </a:lnTo>
                <a:lnTo>
                  <a:pt x="561533" y="191121"/>
                </a:lnTo>
                <a:lnTo>
                  <a:pt x="478960" y="238447"/>
                </a:lnTo>
                <a:lnTo>
                  <a:pt x="401716" y="290131"/>
                </a:lnTo>
                <a:lnTo>
                  <a:pt x="330154" y="345918"/>
                </a:lnTo>
                <a:lnTo>
                  <a:pt x="264627" y="405554"/>
                </a:lnTo>
                <a:lnTo>
                  <a:pt x="205487" y="468784"/>
                </a:lnTo>
                <a:lnTo>
                  <a:pt x="153087" y="535352"/>
                </a:lnTo>
                <a:lnTo>
                  <a:pt x="107781" y="605004"/>
                </a:lnTo>
                <a:lnTo>
                  <a:pt x="69921" y="677485"/>
                </a:lnTo>
                <a:lnTo>
                  <a:pt x="39859" y="752539"/>
                </a:lnTo>
                <a:lnTo>
                  <a:pt x="17950" y="829914"/>
                </a:lnTo>
                <a:lnTo>
                  <a:pt x="4546" y="909352"/>
                </a:lnTo>
                <a:lnTo>
                  <a:pt x="0" y="990600"/>
                </a:lnTo>
                <a:lnTo>
                  <a:pt x="4546" y="1071847"/>
                </a:lnTo>
                <a:lnTo>
                  <a:pt x="17950" y="1151285"/>
                </a:lnTo>
                <a:lnTo>
                  <a:pt x="39859" y="1228660"/>
                </a:lnTo>
                <a:lnTo>
                  <a:pt x="69921" y="1303714"/>
                </a:lnTo>
                <a:lnTo>
                  <a:pt x="107781" y="1376195"/>
                </a:lnTo>
                <a:lnTo>
                  <a:pt x="153087" y="1445847"/>
                </a:lnTo>
                <a:lnTo>
                  <a:pt x="205487" y="1512415"/>
                </a:lnTo>
                <a:lnTo>
                  <a:pt x="264627" y="1575645"/>
                </a:lnTo>
                <a:lnTo>
                  <a:pt x="330154" y="1635281"/>
                </a:lnTo>
                <a:lnTo>
                  <a:pt x="401716" y="1691068"/>
                </a:lnTo>
                <a:lnTo>
                  <a:pt x="478960" y="1742752"/>
                </a:lnTo>
                <a:lnTo>
                  <a:pt x="561533" y="1790078"/>
                </a:lnTo>
                <a:lnTo>
                  <a:pt x="649081" y="1832790"/>
                </a:lnTo>
                <a:lnTo>
                  <a:pt x="741252" y="1870635"/>
                </a:lnTo>
                <a:lnTo>
                  <a:pt x="837693" y="1903356"/>
                </a:lnTo>
                <a:lnTo>
                  <a:pt x="938052" y="1930700"/>
                </a:lnTo>
                <a:lnTo>
                  <a:pt x="1041975" y="1952411"/>
                </a:lnTo>
                <a:lnTo>
                  <a:pt x="1149109" y="1968235"/>
                </a:lnTo>
                <a:lnTo>
                  <a:pt x="1259101" y="1977916"/>
                </a:lnTo>
                <a:lnTo>
                  <a:pt x="1371600" y="1981200"/>
                </a:lnTo>
                <a:lnTo>
                  <a:pt x="1484098" y="1977916"/>
                </a:lnTo>
                <a:lnTo>
                  <a:pt x="1594090" y="1968235"/>
                </a:lnTo>
                <a:lnTo>
                  <a:pt x="1701224" y="1952411"/>
                </a:lnTo>
                <a:lnTo>
                  <a:pt x="1805147" y="1930700"/>
                </a:lnTo>
                <a:lnTo>
                  <a:pt x="1905506" y="1903356"/>
                </a:lnTo>
                <a:lnTo>
                  <a:pt x="2001947" y="1870635"/>
                </a:lnTo>
                <a:lnTo>
                  <a:pt x="2094118" y="1832790"/>
                </a:lnTo>
                <a:lnTo>
                  <a:pt x="2181666" y="1790078"/>
                </a:lnTo>
                <a:lnTo>
                  <a:pt x="2264239" y="1742752"/>
                </a:lnTo>
                <a:lnTo>
                  <a:pt x="2341483" y="1691068"/>
                </a:lnTo>
                <a:lnTo>
                  <a:pt x="2413045" y="1635281"/>
                </a:lnTo>
                <a:lnTo>
                  <a:pt x="2478572" y="1575645"/>
                </a:lnTo>
                <a:lnTo>
                  <a:pt x="2537712" y="1512415"/>
                </a:lnTo>
                <a:lnTo>
                  <a:pt x="2590112" y="1445847"/>
                </a:lnTo>
                <a:lnTo>
                  <a:pt x="2635418" y="1376195"/>
                </a:lnTo>
                <a:lnTo>
                  <a:pt x="2673278" y="1303714"/>
                </a:lnTo>
                <a:lnTo>
                  <a:pt x="2703340" y="1228660"/>
                </a:lnTo>
                <a:lnTo>
                  <a:pt x="2725249" y="1151285"/>
                </a:lnTo>
                <a:lnTo>
                  <a:pt x="2738653" y="1071847"/>
                </a:lnTo>
                <a:lnTo>
                  <a:pt x="2743200" y="990600"/>
                </a:lnTo>
                <a:lnTo>
                  <a:pt x="2738653" y="909352"/>
                </a:lnTo>
                <a:lnTo>
                  <a:pt x="2725249" y="829914"/>
                </a:lnTo>
                <a:lnTo>
                  <a:pt x="2703340" y="752539"/>
                </a:lnTo>
                <a:lnTo>
                  <a:pt x="2673278" y="677485"/>
                </a:lnTo>
                <a:lnTo>
                  <a:pt x="2635418" y="605004"/>
                </a:lnTo>
                <a:lnTo>
                  <a:pt x="2590112" y="535352"/>
                </a:lnTo>
                <a:lnTo>
                  <a:pt x="2537712" y="468784"/>
                </a:lnTo>
                <a:lnTo>
                  <a:pt x="2478572" y="405554"/>
                </a:lnTo>
                <a:lnTo>
                  <a:pt x="2413045" y="345918"/>
                </a:lnTo>
                <a:lnTo>
                  <a:pt x="2341483" y="290131"/>
                </a:lnTo>
                <a:lnTo>
                  <a:pt x="2264239" y="238447"/>
                </a:lnTo>
                <a:lnTo>
                  <a:pt x="2181666" y="191121"/>
                </a:lnTo>
                <a:lnTo>
                  <a:pt x="2094118" y="148409"/>
                </a:lnTo>
                <a:lnTo>
                  <a:pt x="2001947" y="110564"/>
                </a:lnTo>
                <a:lnTo>
                  <a:pt x="1905506" y="77843"/>
                </a:lnTo>
                <a:lnTo>
                  <a:pt x="1805147" y="50499"/>
                </a:lnTo>
                <a:lnTo>
                  <a:pt x="1701224" y="28788"/>
                </a:lnTo>
                <a:lnTo>
                  <a:pt x="1594090" y="12964"/>
                </a:lnTo>
                <a:lnTo>
                  <a:pt x="1484098" y="3283"/>
                </a:lnTo>
                <a:lnTo>
                  <a:pt x="1371600" y="0"/>
                </a:lnTo>
                <a:close/>
              </a:path>
            </a:pathLst>
          </a:custGeom>
          <a:solidFill>
            <a:srgbClr val="5BC0B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 txBox="1"/>
          <p:nvPr/>
        </p:nvSpPr>
        <p:spPr>
          <a:xfrm>
            <a:off x="3380994" y="4515230"/>
            <a:ext cx="2458085" cy="3562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600" b="1" spc="-40" dirty="0">
                <a:solidFill>
                  <a:srgbClr val="404040"/>
                </a:solidFill>
                <a:latin typeface="Calibri"/>
                <a:cs typeface="Calibri"/>
              </a:rPr>
              <a:t>R</a:t>
            </a:r>
            <a:r>
              <a:rPr sz="2600" b="1" spc="-5" dirty="0">
                <a:solidFill>
                  <a:srgbClr val="404040"/>
                </a:solidFill>
                <a:latin typeface="Calibri"/>
                <a:cs typeface="Calibri"/>
              </a:rPr>
              <a:t>e</a:t>
            </a:r>
            <a:r>
              <a:rPr sz="2600" b="1" spc="-15" dirty="0">
                <a:solidFill>
                  <a:srgbClr val="404040"/>
                </a:solidFill>
                <a:latin typeface="Calibri"/>
                <a:cs typeface="Calibri"/>
              </a:rPr>
              <a:t>c</a:t>
            </a:r>
            <a:r>
              <a:rPr sz="2600" b="1" dirty="0">
                <a:solidFill>
                  <a:srgbClr val="404040"/>
                </a:solidFill>
                <a:latin typeface="Calibri"/>
                <a:cs typeface="Calibri"/>
              </a:rPr>
              <a:t>o</a:t>
            </a:r>
            <a:r>
              <a:rPr sz="2600" b="1" spc="5" dirty="0">
                <a:solidFill>
                  <a:srgbClr val="404040"/>
                </a:solidFill>
                <a:latin typeface="Calibri"/>
                <a:cs typeface="Calibri"/>
              </a:rPr>
              <a:t>m</a:t>
            </a:r>
            <a:r>
              <a:rPr sz="2600" b="1" spc="-5" dirty="0">
                <a:solidFill>
                  <a:srgbClr val="404040"/>
                </a:solidFill>
                <a:latin typeface="Calibri"/>
                <a:cs typeface="Calibri"/>
              </a:rPr>
              <a:t>mend</a:t>
            </a:r>
            <a:r>
              <a:rPr sz="2600" b="1" spc="-30" dirty="0">
                <a:solidFill>
                  <a:srgbClr val="404040"/>
                </a:solidFill>
                <a:latin typeface="Calibri"/>
                <a:cs typeface="Calibri"/>
              </a:rPr>
              <a:t>a</a:t>
            </a:r>
            <a:r>
              <a:rPr sz="2600" b="1" dirty="0">
                <a:solidFill>
                  <a:srgbClr val="404040"/>
                </a:solidFill>
                <a:latin typeface="Calibri"/>
                <a:cs typeface="Calibri"/>
              </a:rPr>
              <a:t>t</a:t>
            </a:r>
            <a:r>
              <a:rPr sz="2600" b="1" spc="-10" dirty="0">
                <a:solidFill>
                  <a:srgbClr val="404040"/>
                </a:solidFill>
                <a:latin typeface="Calibri"/>
                <a:cs typeface="Calibri"/>
              </a:rPr>
              <a:t>i</a:t>
            </a:r>
            <a:r>
              <a:rPr sz="2600" b="1" dirty="0">
                <a:solidFill>
                  <a:srgbClr val="404040"/>
                </a:solidFill>
                <a:latin typeface="Calibri"/>
                <a:cs typeface="Calibri"/>
              </a:rPr>
              <a:t>on</a:t>
            </a:r>
            <a:endParaRPr sz="2600">
              <a:latin typeface="Calibri"/>
              <a:cs typeface="Calibri"/>
            </a:endParaRPr>
          </a:p>
        </p:txBody>
      </p:sp>
      <p:sp>
        <p:nvSpPr>
          <p:cNvPr id="14" name="object 14"/>
          <p:cNvSpPr/>
          <p:nvPr/>
        </p:nvSpPr>
        <p:spPr>
          <a:xfrm>
            <a:off x="5871971" y="4055364"/>
            <a:ext cx="1325879" cy="102108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6019800" y="4114800"/>
            <a:ext cx="1120140" cy="812800"/>
          </a:xfrm>
          <a:custGeom>
            <a:avLst/>
            <a:gdLst/>
            <a:ahLst/>
            <a:cxnLst/>
            <a:rect l="l" t="t" r="r" b="b"/>
            <a:pathLst>
              <a:path w="1120140" h="812800">
                <a:moveTo>
                  <a:pt x="344424" y="0"/>
                </a:moveTo>
                <a:lnTo>
                  <a:pt x="0" y="406400"/>
                </a:lnTo>
                <a:lnTo>
                  <a:pt x="344424" y="812800"/>
                </a:lnTo>
                <a:lnTo>
                  <a:pt x="344424" y="609600"/>
                </a:lnTo>
                <a:lnTo>
                  <a:pt x="1119885" y="609600"/>
                </a:lnTo>
                <a:lnTo>
                  <a:pt x="1119885" y="203200"/>
                </a:lnTo>
                <a:lnTo>
                  <a:pt x="344424" y="203200"/>
                </a:lnTo>
                <a:lnTo>
                  <a:pt x="344424" y="0"/>
                </a:lnTo>
                <a:close/>
              </a:path>
            </a:pathLst>
          </a:custGeom>
          <a:solidFill>
            <a:srgbClr val="4F81B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4745735" y="2433827"/>
            <a:ext cx="1786127" cy="1786128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4956047" y="1652016"/>
            <a:ext cx="2737104" cy="1473708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5003800" y="1676400"/>
            <a:ext cx="2641600" cy="1378585"/>
          </a:xfrm>
          <a:custGeom>
            <a:avLst/>
            <a:gdLst/>
            <a:ahLst/>
            <a:cxnLst/>
            <a:rect l="l" t="t" r="r" b="b"/>
            <a:pathLst>
              <a:path w="2641600" h="1378585">
                <a:moveTo>
                  <a:pt x="2641600" y="0"/>
                </a:moveTo>
                <a:lnTo>
                  <a:pt x="229742" y="0"/>
                </a:lnTo>
                <a:lnTo>
                  <a:pt x="210901" y="761"/>
                </a:lnTo>
                <a:lnTo>
                  <a:pt x="157130" y="11713"/>
                </a:lnTo>
                <a:lnTo>
                  <a:pt x="108728" y="34423"/>
                </a:lnTo>
                <a:lnTo>
                  <a:pt x="67294" y="67294"/>
                </a:lnTo>
                <a:lnTo>
                  <a:pt x="34423" y="108728"/>
                </a:lnTo>
                <a:lnTo>
                  <a:pt x="11713" y="157130"/>
                </a:lnTo>
                <a:lnTo>
                  <a:pt x="761" y="210901"/>
                </a:lnTo>
                <a:lnTo>
                  <a:pt x="0" y="229742"/>
                </a:lnTo>
                <a:lnTo>
                  <a:pt x="0" y="1378203"/>
                </a:lnTo>
                <a:lnTo>
                  <a:pt x="2641600" y="1378203"/>
                </a:lnTo>
                <a:lnTo>
                  <a:pt x="2641600" y="0"/>
                </a:lnTo>
                <a:close/>
              </a:path>
            </a:pathLst>
          </a:custGeom>
          <a:solidFill>
            <a:srgbClr val="7A41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5003800" y="1676400"/>
            <a:ext cx="2641600" cy="1378585"/>
          </a:xfrm>
          <a:custGeom>
            <a:avLst/>
            <a:gdLst/>
            <a:ahLst/>
            <a:cxnLst/>
            <a:rect l="l" t="t" r="r" b="b"/>
            <a:pathLst>
              <a:path w="2641600" h="1378585">
                <a:moveTo>
                  <a:pt x="2641600" y="0"/>
                </a:moveTo>
                <a:lnTo>
                  <a:pt x="229742" y="0"/>
                </a:lnTo>
                <a:lnTo>
                  <a:pt x="210901" y="761"/>
                </a:lnTo>
                <a:lnTo>
                  <a:pt x="157130" y="11713"/>
                </a:lnTo>
                <a:lnTo>
                  <a:pt x="108728" y="34423"/>
                </a:lnTo>
                <a:lnTo>
                  <a:pt x="67294" y="67294"/>
                </a:lnTo>
                <a:lnTo>
                  <a:pt x="34423" y="108728"/>
                </a:lnTo>
                <a:lnTo>
                  <a:pt x="11713" y="157130"/>
                </a:lnTo>
                <a:lnTo>
                  <a:pt x="761" y="210901"/>
                </a:lnTo>
                <a:lnTo>
                  <a:pt x="0" y="229742"/>
                </a:lnTo>
                <a:lnTo>
                  <a:pt x="0" y="1378203"/>
                </a:lnTo>
                <a:lnTo>
                  <a:pt x="2641600" y="1378203"/>
                </a:lnTo>
                <a:lnTo>
                  <a:pt x="2641600" y="0"/>
                </a:lnTo>
                <a:close/>
              </a:path>
            </a:pathLst>
          </a:custGeom>
          <a:ln w="9525">
            <a:solidFill>
              <a:srgbClr val="497DB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 txBox="1"/>
          <p:nvPr/>
        </p:nvSpPr>
        <p:spPr>
          <a:xfrm>
            <a:off x="5609971" y="1991995"/>
            <a:ext cx="1454785" cy="66865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indent="182880">
              <a:lnSpc>
                <a:spcPct val="100000"/>
              </a:lnSpc>
            </a:pPr>
            <a:r>
              <a:rPr sz="2300" b="1" spc="-130" dirty="0">
                <a:solidFill>
                  <a:srgbClr val="FFFFFF"/>
                </a:solidFill>
                <a:latin typeface="Calibri"/>
                <a:cs typeface="Calibri"/>
              </a:rPr>
              <a:t>V</a:t>
            </a:r>
            <a:r>
              <a:rPr sz="2300" b="1" dirty="0">
                <a:solidFill>
                  <a:srgbClr val="FFFFFF"/>
                </a:solidFill>
                <a:latin typeface="Calibri"/>
                <a:cs typeface="Calibri"/>
              </a:rPr>
              <a:t>alues</a:t>
            </a:r>
            <a:r>
              <a:rPr sz="2300" b="1" spc="-1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300" b="1" dirty="0">
                <a:solidFill>
                  <a:srgbClr val="FFFFFF"/>
                </a:solidFill>
                <a:latin typeface="Calibri"/>
                <a:cs typeface="Calibri"/>
              </a:rPr>
              <a:t>&amp; </a:t>
            </a:r>
            <a:r>
              <a:rPr sz="2300" b="1" spc="-5" dirty="0">
                <a:solidFill>
                  <a:srgbClr val="FFFFFF"/>
                </a:solidFill>
                <a:latin typeface="Calibri"/>
                <a:cs typeface="Calibri"/>
              </a:rPr>
              <a:t>P</a:t>
            </a:r>
            <a:r>
              <a:rPr sz="2300" b="1" spc="-30" dirty="0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sz="2300" b="1" spc="-10" dirty="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sz="2300" b="1" spc="-35" dirty="0">
                <a:solidFill>
                  <a:srgbClr val="FFFFFF"/>
                </a:solidFill>
                <a:latin typeface="Calibri"/>
                <a:cs typeface="Calibri"/>
              </a:rPr>
              <a:t>f</a:t>
            </a:r>
            <a:r>
              <a:rPr sz="2300" b="1" spc="-5" dirty="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sz="2300" b="1" spc="-25" dirty="0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sz="2300" b="1" spc="-5" dirty="0">
                <a:solidFill>
                  <a:srgbClr val="FFFFFF"/>
                </a:solidFill>
                <a:latin typeface="Calibri"/>
                <a:cs typeface="Calibri"/>
              </a:rPr>
              <a:t>ences</a:t>
            </a:r>
            <a:endParaRPr sz="2300">
              <a:latin typeface="Calibri"/>
              <a:cs typeface="Calibri"/>
            </a:endParaRPr>
          </a:p>
        </p:txBody>
      </p:sp>
      <p:sp>
        <p:nvSpPr>
          <p:cNvPr id="21" name="object 21"/>
          <p:cNvSpPr/>
          <p:nvPr/>
        </p:nvSpPr>
        <p:spPr>
          <a:xfrm>
            <a:off x="231647" y="3709415"/>
            <a:ext cx="2356104" cy="1473708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279400" y="3733800"/>
            <a:ext cx="2260600" cy="1378585"/>
          </a:xfrm>
          <a:custGeom>
            <a:avLst/>
            <a:gdLst/>
            <a:ahLst/>
            <a:cxnLst/>
            <a:rect l="l" t="t" r="r" b="b"/>
            <a:pathLst>
              <a:path w="2260600" h="1378585">
                <a:moveTo>
                  <a:pt x="2030857" y="0"/>
                </a:moveTo>
                <a:lnTo>
                  <a:pt x="0" y="0"/>
                </a:lnTo>
                <a:lnTo>
                  <a:pt x="0" y="1378204"/>
                </a:lnTo>
                <a:lnTo>
                  <a:pt x="2260600" y="1378204"/>
                </a:lnTo>
                <a:lnTo>
                  <a:pt x="2260600" y="229743"/>
                </a:lnTo>
                <a:lnTo>
                  <a:pt x="2253922" y="174536"/>
                </a:lnTo>
                <a:lnTo>
                  <a:pt x="2234954" y="124167"/>
                </a:lnTo>
                <a:lnTo>
                  <a:pt x="2205293" y="80233"/>
                </a:lnTo>
                <a:lnTo>
                  <a:pt x="2166535" y="44330"/>
                </a:lnTo>
                <a:lnTo>
                  <a:pt x="2120278" y="18055"/>
                </a:lnTo>
                <a:lnTo>
                  <a:pt x="2068119" y="3007"/>
                </a:lnTo>
                <a:lnTo>
                  <a:pt x="2030857" y="0"/>
                </a:lnTo>
                <a:close/>
              </a:path>
            </a:pathLst>
          </a:custGeom>
          <a:solidFill>
            <a:srgbClr val="7A41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279400" y="3733800"/>
            <a:ext cx="2260600" cy="1378585"/>
          </a:xfrm>
          <a:custGeom>
            <a:avLst/>
            <a:gdLst/>
            <a:ahLst/>
            <a:cxnLst/>
            <a:rect l="l" t="t" r="r" b="b"/>
            <a:pathLst>
              <a:path w="2260600" h="1378585">
                <a:moveTo>
                  <a:pt x="0" y="0"/>
                </a:moveTo>
                <a:lnTo>
                  <a:pt x="2030857" y="0"/>
                </a:lnTo>
                <a:lnTo>
                  <a:pt x="2049698" y="761"/>
                </a:lnTo>
                <a:lnTo>
                  <a:pt x="2103469" y="11713"/>
                </a:lnTo>
                <a:lnTo>
                  <a:pt x="2151871" y="34423"/>
                </a:lnTo>
                <a:lnTo>
                  <a:pt x="2193305" y="67294"/>
                </a:lnTo>
                <a:lnTo>
                  <a:pt x="2226176" y="108728"/>
                </a:lnTo>
                <a:lnTo>
                  <a:pt x="2248886" y="157130"/>
                </a:lnTo>
                <a:lnTo>
                  <a:pt x="2259838" y="210901"/>
                </a:lnTo>
                <a:lnTo>
                  <a:pt x="2260600" y="229743"/>
                </a:lnTo>
                <a:lnTo>
                  <a:pt x="2260600" y="1378204"/>
                </a:lnTo>
                <a:lnTo>
                  <a:pt x="0" y="1378204"/>
                </a:lnTo>
                <a:lnTo>
                  <a:pt x="0" y="0"/>
                </a:lnTo>
                <a:close/>
              </a:path>
            </a:pathLst>
          </a:custGeom>
          <a:ln w="9525">
            <a:solidFill>
              <a:srgbClr val="497DB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 txBox="1"/>
          <p:nvPr/>
        </p:nvSpPr>
        <p:spPr>
          <a:xfrm>
            <a:off x="634695" y="4049648"/>
            <a:ext cx="1575435" cy="66929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algn="ctr">
              <a:lnSpc>
                <a:spcPct val="100000"/>
              </a:lnSpc>
            </a:pPr>
            <a:r>
              <a:rPr sz="2300" b="1" spc="-5" dirty="0">
                <a:solidFill>
                  <a:srgbClr val="FFFFFF"/>
                </a:solidFill>
                <a:latin typeface="Calibri"/>
                <a:cs typeface="Calibri"/>
              </a:rPr>
              <a:t>Qualit</a:t>
            </a:r>
            <a:r>
              <a:rPr sz="2300" b="1" dirty="0">
                <a:solidFill>
                  <a:srgbClr val="FFFFFF"/>
                </a:solidFill>
                <a:latin typeface="Calibri"/>
                <a:cs typeface="Calibri"/>
              </a:rPr>
              <a:t>y</a:t>
            </a:r>
            <a:r>
              <a:rPr sz="2300" b="1" spc="-1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300" b="1" dirty="0">
                <a:solidFill>
                  <a:srgbClr val="FFFFFF"/>
                </a:solidFill>
                <a:latin typeface="Calibri"/>
                <a:cs typeface="Calibri"/>
              </a:rPr>
              <a:t>of</a:t>
            </a:r>
            <a:endParaRPr sz="2300">
              <a:latin typeface="Calibri"/>
              <a:cs typeface="Calibri"/>
            </a:endParaRPr>
          </a:p>
          <a:p>
            <a:pPr algn="ctr">
              <a:lnSpc>
                <a:spcPct val="100000"/>
              </a:lnSpc>
            </a:pPr>
            <a:r>
              <a:rPr sz="2300" b="1" dirty="0">
                <a:solidFill>
                  <a:srgbClr val="FFFFFF"/>
                </a:solidFill>
                <a:latin typeface="Calibri"/>
                <a:cs typeface="Calibri"/>
              </a:rPr>
              <a:t>the</a:t>
            </a:r>
            <a:r>
              <a:rPr sz="2300" b="1" spc="-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300" b="1" spc="-60" dirty="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sz="2300" b="1" spc="-5" dirty="0">
                <a:solidFill>
                  <a:srgbClr val="FFFFFF"/>
                </a:solidFill>
                <a:latin typeface="Calibri"/>
                <a:cs typeface="Calibri"/>
              </a:rPr>
              <a:t>videnc</a:t>
            </a:r>
            <a:r>
              <a:rPr sz="2300" b="1" dirty="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endParaRPr sz="2300">
              <a:latin typeface="Calibri"/>
              <a:cs typeface="Calibri"/>
            </a:endParaRPr>
          </a:p>
        </p:txBody>
      </p:sp>
      <p:sp>
        <p:nvSpPr>
          <p:cNvPr id="25" name="object 25"/>
          <p:cNvSpPr/>
          <p:nvPr/>
        </p:nvSpPr>
        <p:spPr>
          <a:xfrm>
            <a:off x="6556247" y="3709415"/>
            <a:ext cx="2330196" cy="1473708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6604000" y="3733800"/>
            <a:ext cx="2235200" cy="1378585"/>
          </a:xfrm>
          <a:custGeom>
            <a:avLst/>
            <a:gdLst/>
            <a:ahLst/>
            <a:cxnLst/>
            <a:rect l="l" t="t" r="r" b="b"/>
            <a:pathLst>
              <a:path w="2235200" h="1378585">
                <a:moveTo>
                  <a:pt x="2235200" y="0"/>
                </a:moveTo>
                <a:lnTo>
                  <a:pt x="229743" y="0"/>
                </a:lnTo>
                <a:lnTo>
                  <a:pt x="210901" y="761"/>
                </a:lnTo>
                <a:lnTo>
                  <a:pt x="157130" y="11713"/>
                </a:lnTo>
                <a:lnTo>
                  <a:pt x="108728" y="34423"/>
                </a:lnTo>
                <a:lnTo>
                  <a:pt x="67294" y="67294"/>
                </a:lnTo>
                <a:lnTo>
                  <a:pt x="34423" y="108728"/>
                </a:lnTo>
                <a:lnTo>
                  <a:pt x="11713" y="157130"/>
                </a:lnTo>
                <a:lnTo>
                  <a:pt x="761" y="210901"/>
                </a:lnTo>
                <a:lnTo>
                  <a:pt x="0" y="229743"/>
                </a:lnTo>
                <a:lnTo>
                  <a:pt x="0" y="1378204"/>
                </a:lnTo>
                <a:lnTo>
                  <a:pt x="2235200" y="1378204"/>
                </a:lnTo>
                <a:lnTo>
                  <a:pt x="2235200" y="0"/>
                </a:lnTo>
                <a:close/>
              </a:path>
            </a:pathLst>
          </a:custGeom>
          <a:solidFill>
            <a:srgbClr val="7A41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6604000" y="3733800"/>
            <a:ext cx="2235200" cy="1378585"/>
          </a:xfrm>
          <a:custGeom>
            <a:avLst/>
            <a:gdLst/>
            <a:ahLst/>
            <a:cxnLst/>
            <a:rect l="l" t="t" r="r" b="b"/>
            <a:pathLst>
              <a:path w="2235200" h="1378585">
                <a:moveTo>
                  <a:pt x="2235200" y="0"/>
                </a:moveTo>
                <a:lnTo>
                  <a:pt x="229743" y="0"/>
                </a:lnTo>
                <a:lnTo>
                  <a:pt x="210901" y="761"/>
                </a:lnTo>
                <a:lnTo>
                  <a:pt x="157130" y="11713"/>
                </a:lnTo>
                <a:lnTo>
                  <a:pt x="108728" y="34423"/>
                </a:lnTo>
                <a:lnTo>
                  <a:pt x="67294" y="67294"/>
                </a:lnTo>
                <a:lnTo>
                  <a:pt x="34423" y="108728"/>
                </a:lnTo>
                <a:lnTo>
                  <a:pt x="11713" y="157130"/>
                </a:lnTo>
                <a:lnTo>
                  <a:pt x="761" y="210901"/>
                </a:lnTo>
                <a:lnTo>
                  <a:pt x="0" y="229743"/>
                </a:lnTo>
                <a:lnTo>
                  <a:pt x="0" y="1378204"/>
                </a:lnTo>
                <a:lnTo>
                  <a:pt x="2235200" y="1378204"/>
                </a:lnTo>
                <a:lnTo>
                  <a:pt x="2235200" y="0"/>
                </a:lnTo>
                <a:close/>
              </a:path>
            </a:pathLst>
          </a:custGeom>
          <a:ln w="9525">
            <a:solidFill>
              <a:srgbClr val="497DB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 txBox="1"/>
          <p:nvPr/>
        </p:nvSpPr>
        <p:spPr>
          <a:xfrm>
            <a:off x="7097648" y="4202048"/>
            <a:ext cx="1249680" cy="3181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300" b="1" spc="-40" dirty="0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sz="2300" b="1" spc="-5" dirty="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sz="2300" b="1" spc="5" dirty="0">
                <a:solidFill>
                  <a:srgbClr val="FFFFFF"/>
                </a:solidFill>
                <a:latin typeface="Calibri"/>
                <a:cs typeface="Calibri"/>
              </a:rPr>
              <a:t>s</a:t>
            </a:r>
            <a:r>
              <a:rPr sz="2300" b="1" dirty="0">
                <a:solidFill>
                  <a:srgbClr val="FFFFFF"/>
                </a:solidFill>
                <a:latin typeface="Calibri"/>
                <a:cs typeface="Calibri"/>
              </a:rPr>
              <a:t>ou</a:t>
            </a:r>
            <a:r>
              <a:rPr sz="2300" b="1" spc="-45" dirty="0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sz="2300" b="1" spc="-5" dirty="0">
                <a:solidFill>
                  <a:srgbClr val="FFFFFF"/>
                </a:solidFill>
                <a:latin typeface="Calibri"/>
                <a:cs typeface="Calibri"/>
              </a:rPr>
              <a:t>ces</a:t>
            </a:r>
            <a:endParaRPr sz="2300">
              <a:latin typeface="Calibri"/>
              <a:cs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685799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6639306" y="145783"/>
            <a:ext cx="1855343" cy="60846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1339977" y="5239689"/>
            <a:ext cx="6546850" cy="9906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algn="ctr">
              <a:lnSpc>
                <a:spcPts val="4160"/>
              </a:lnSpc>
            </a:pPr>
            <a:r>
              <a:rPr sz="3600" b="1" dirty="0">
                <a:solidFill>
                  <a:srgbClr val="7A4199"/>
                </a:solidFill>
                <a:latin typeface="Calibri"/>
                <a:cs typeface="Calibri"/>
              </a:rPr>
              <a:t>H</a:t>
            </a:r>
            <a:r>
              <a:rPr sz="3600" b="1" spc="-20" dirty="0">
                <a:solidFill>
                  <a:srgbClr val="7A4199"/>
                </a:solidFill>
                <a:latin typeface="Calibri"/>
                <a:cs typeface="Calibri"/>
              </a:rPr>
              <a:t>o</a:t>
            </a:r>
            <a:r>
              <a:rPr sz="3600" b="1" dirty="0">
                <a:solidFill>
                  <a:srgbClr val="7A4199"/>
                </a:solidFill>
                <a:latin typeface="Calibri"/>
                <a:cs typeface="Calibri"/>
              </a:rPr>
              <a:t>w</a:t>
            </a:r>
            <a:r>
              <a:rPr sz="3600" b="1" spc="15" dirty="0">
                <a:solidFill>
                  <a:srgbClr val="7A4199"/>
                </a:solidFill>
                <a:latin typeface="Calibri"/>
                <a:cs typeface="Calibri"/>
              </a:rPr>
              <a:t> </a:t>
            </a:r>
            <a:r>
              <a:rPr sz="3600" b="1" spc="-20" dirty="0">
                <a:solidFill>
                  <a:srgbClr val="7A4199"/>
                </a:solidFill>
                <a:latin typeface="Calibri"/>
                <a:cs typeface="Calibri"/>
              </a:rPr>
              <a:t>can</a:t>
            </a:r>
            <a:r>
              <a:rPr sz="3600" b="1" spc="5" dirty="0">
                <a:solidFill>
                  <a:srgbClr val="7A4199"/>
                </a:solidFill>
                <a:latin typeface="Calibri"/>
                <a:cs typeface="Calibri"/>
              </a:rPr>
              <a:t> </a:t>
            </a:r>
            <a:r>
              <a:rPr sz="3600" b="1" dirty="0">
                <a:solidFill>
                  <a:srgbClr val="7A4199"/>
                </a:solidFill>
                <a:latin typeface="Calibri"/>
                <a:cs typeface="Calibri"/>
              </a:rPr>
              <a:t>the</a:t>
            </a:r>
            <a:r>
              <a:rPr sz="3600" b="1" spc="-5" dirty="0">
                <a:solidFill>
                  <a:srgbClr val="7A4199"/>
                </a:solidFill>
                <a:latin typeface="Calibri"/>
                <a:cs typeface="Calibri"/>
              </a:rPr>
              <a:t> </a:t>
            </a:r>
            <a:r>
              <a:rPr sz="3600" b="1" spc="-30" dirty="0">
                <a:solidFill>
                  <a:srgbClr val="7A4199"/>
                </a:solidFill>
                <a:latin typeface="Calibri"/>
                <a:cs typeface="Calibri"/>
              </a:rPr>
              <a:t>r</a:t>
            </a:r>
            <a:r>
              <a:rPr sz="3600" b="1" spc="-5" dirty="0">
                <a:solidFill>
                  <a:srgbClr val="7A4199"/>
                </a:solidFill>
                <a:latin typeface="Calibri"/>
                <a:cs typeface="Calibri"/>
              </a:rPr>
              <a:t>ecommend</a:t>
            </a:r>
            <a:r>
              <a:rPr sz="3600" b="1" spc="-30" dirty="0">
                <a:solidFill>
                  <a:srgbClr val="7A4199"/>
                </a:solidFill>
                <a:latin typeface="Calibri"/>
                <a:cs typeface="Calibri"/>
              </a:rPr>
              <a:t>a</a:t>
            </a:r>
            <a:r>
              <a:rPr sz="3600" b="1" spc="-15" dirty="0">
                <a:solidFill>
                  <a:srgbClr val="7A4199"/>
                </a:solidFill>
                <a:latin typeface="Calibri"/>
                <a:cs typeface="Calibri"/>
              </a:rPr>
              <a:t>tions</a:t>
            </a:r>
            <a:r>
              <a:rPr sz="3600" b="1" spc="-5" dirty="0">
                <a:solidFill>
                  <a:srgbClr val="7A4199"/>
                </a:solidFill>
                <a:latin typeface="Calibri"/>
                <a:cs typeface="Calibri"/>
              </a:rPr>
              <a:t> </a:t>
            </a:r>
            <a:r>
              <a:rPr sz="3600" b="1" dirty="0">
                <a:solidFill>
                  <a:srgbClr val="7A4199"/>
                </a:solidFill>
                <a:latin typeface="Calibri"/>
                <a:cs typeface="Calibri"/>
              </a:rPr>
              <a:t>be</a:t>
            </a:r>
            <a:endParaRPr sz="3600">
              <a:latin typeface="Calibri"/>
              <a:cs typeface="Calibri"/>
            </a:endParaRPr>
          </a:p>
          <a:p>
            <a:pPr algn="ctr">
              <a:lnSpc>
                <a:spcPts val="4160"/>
              </a:lnSpc>
            </a:pPr>
            <a:r>
              <a:rPr sz="3600" b="1" spc="-10" dirty="0">
                <a:solidFill>
                  <a:srgbClr val="7A4199"/>
                </a:solidFill>
                <a:latin typeface="Calibri"/>
                <a:cs typeface="Calibri"/>
              </a:rPr>
              <a:t>i</a:t>
            </a:r>
            <a:r>
              <a:rPr sz="3600" b="1" spc="-50" dirty="0">
                <a:solidFill>
                  <a:srgbClr val="7A4199"/>
                </a:solidFill>
                <a:latin typeface="Calibri"/>
                <a:cs typeface="Calibri"/>
              </a:rPr>
              <a:t>n</a:t>
            </a:r>
            <a:r>
              <a:rPr sz="3600" b="1" spc="-65" dirty="0">
                <a:solidFill>
                  <a:srgbClr val="7A4199"/>
                </a:solidFill>
                <a:latin typeface="Calibri"/>
                <a:cs typeface="Calibri"/>
              </a:rPr>
              <a:t>t</a:t>
            </a:r>
            <a:r>
              <a:rPr sz="3600" b="1" spc="-5" dirty="0">
                <a:solidFill>
                  <a:srgbClr val="7A4199"/>
                </a:solidFill>
                <a:latin typeface="Calibri"/>
                <a:cs typeface="Calibri"/>
              </a:rPr>
              <a:t>e</a:t>
            </a:r>
            <a:r>
              <a:rPr sz="3600" b="1" spc="5" dirty="0">
                <a:solidFill>
                  <a:srgbClr val="7A4199"/>
                </a:solidFill>
                <a:latin typeface="Calibri"/>
                <a:cs typeface="Calibri"/>
              </a:rPr>
              <a:t>r</a:t>
            </a:r>
            <a:r>
              <a:rPr sz="3600" b="1" dirty="0">
                <a:solidFill>
                  <a:srgbClr val="7A4199"/>
                </a:solidFill>
                <a:latin typeface="Calibri"/>
                <a:cs typeface="Calibri"/>
              </a:rPr>
              <a:t>p</a:t>
            </a:r>
            <a:r>
              <a:rPr sz="3600" b="1" spc="-30" dirty="0">
                <a:solidFill>
                  <a:srgbClr val="7A4199"/>
                </a:solidFill>
                <a:latin typeface="Calibri"/>
                <a:cs typeface="Calibri"/>
              </a:rPr>
              <a:t>r</a:t>
            </a:r>
            <a:r>
              <a:rPr sz="3600" b="1" spc="-25" dirty="0">
                <a:solidFill>
                  <a:srgbClr val="7A4199"/>
                </a:solidFill>
                <a:latin typeface="Calibri"/>
                <a:cs typeface="Calibri"/>
              </a:rPr>
              <a:t>e</a:t>
            </a:r>
            <a:r>
              <a:rPr sz="3600" b="1" spc="-65" dirty="0">
                <a:solidFill>
                  <a:srgbClr val="7A4199"/>
                </a:solidFill>
                <a:latin typeface="Calibri"/>
                <a:cs typeface="Calibri"/>
              </a:rPr>
              <a:t>t</a:t>
            </a:r>
            <a:r>
              <a:rPr sz="3600" b="1" spc="-5" dirty="0">
                <a:solidFill>
                  <a:srgbClr val="7A4199"/>
                </a:solidFill>
                <a:latin typeface="Calibri"/>
                <a:cs typeface="Calibri"/>
              </a:rPr>
              <a:t>e</a:t>
            </a:r>
            <a:r>
              <a:rPr sz="3600" b="1" spc="-15" dirty="0">
                <a:solidFill>
                  <a:srgbClr val="7A4199"/>
                </a:solidFill>
                <a:latin typeface="Calibri"/>
                <a:cs typeface="Calibri"/>
              </a:rPr>
              <a:t>d</a:t>
            </a:r>
            <a:r>
              <a:rPr sz="3600" b="1" dirty="0">
                <a:solidFill>
                  <a:srgbClr val="7A4199"/>
                </a:solidFill>
                <a:latin typeface="Calibri"/>
                <a:cs typeface="Calibri"/>
              </a:rPr>
              <a:t>?</a:t>
            </a:r>
            <a:endParaRPr sz="3600">
              <a:latin typeface="Calibri"/>
              <a:cs typeface="Calibri"/>
            </a:endParaRPr>
          </a:p>
        </p:txBody>
      </p:sp>
      <p:pic>
        <p:nvPicPr>
          <p:cNvPr id="6" name="Picture 5"/>
          <p:cNvPicPr/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1896" b="36208"/>
          <a:stretch/>
        </p:blipFill>
        <p:spPr>
          <a:xfrm>
            <a:off x="228600" y="164958"/>
            <a:ext cx="1926644" cy="61452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46303" y="5992164"/>
            <a:ext cx="4886325" cy="67437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975" baseline="25641" dirty="0">
                <a:latin typeface="Calibri"/>
                <a:cs typeface="Calibri"/>
              </a:rPr>
              <a:t>1</a:t>
            </a:r>
            <a:r>
              <a:rPr sz="1000" spc="-15" dirty="0">
                <a:latin typeface="Calibri"/>
                <a:cs typeface="Calibri"/>
                <a:hlinkClick r:id="rId3"/>
              </a:rPr>
              <a:t>www.gr</a:t>
            </a:r>
            <a:r>
              <a:rPr sz="1000" spc="-5" dirty="0">
                <a:latin typeface="Calibri"/>
                <a:cs typeface="Calibri"/>
                <a:hlinkClick r:id="rId3"/>
              </a:rPr>
              <a:t>ad</a:t>
            </a:r>
            <a:r>
              <a:rPr sz="1000" spc="-15" dirty="0">
                <a:latin typeface="Calibri"/>
                <a:cs typeface="Calibri"/>
                <a:hlinkClick r:id="rId3"/>
              </a:rPr>
              <a:t>ew</a:t>
            </a:r>
            <a:r>
              <a:rPr sz="1000" spc="-5" dirty="0">
                <a:latin typeface="Calibri"/>
                <a:cs typeface="Calibri"/>
                <a:hlinkClick r:id="rId3"/>
              </a:rPr>
              <a:t>orkinggroup</a:t>
            </a:r>
            <a:r>
              <a:rPr sz="1000" spc="-10" dirty="0">
                <a:latin typeface="Calibri"/>
                <a:cs typeface="Calibri"/>
                <a:hlinkClick r:id="rId3"/>
              </a:rPr>
              <a:t>.</a:t>
            </a:r>
            <a:r>
              <a:rPr sz="1000" spc="-5" dirty="0">
                <a:latin typeface="Calibri"/>
                <a:cs typeface="Calibri"/>
                <a:hlinkClick r:id="rId3"/>
              </a:rPr>
              <a:t>org</a:t>
            </a:r>
            <a:endParaRPr sz="100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10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36"/>
              </a:spcBef>
            </a:pPr>
            <a:endParaRPr sz="1450">
              <a:latin typeface="Times New Roman"/>
              <a:cs typeface="Times New Roman"/>
            </a:endParaRPr>
          </a:p>
          <a:p>
            <a:pPr marL="3176905">
              <a:lnSpc>
                <a:spcPct val="100000"/>
              </a:lnSpc>
            </a:pPr>
            <a:r>
              <a:rPr sz="1000" spc="-5" dirty="0">
                <a:solidFill>
                  <a:srgbClr val="585858"/>
                </a:solidFill>
                <a:latin typeface="Calibri"/>
                <a:cs typeface="Calibri"/>
              </a:rPr>
              <a:t>Papaioann</a:t>
            </a:r>
            <a:r>
              <a:rPr sz="1000" spc="-15" dirty="0">
                <a:solidFill>
                  <a:srgbClr val="585858"/>
                </a:solidFill>
                <a:latin typeface="Calibri"/>
                <a:cs typeface="Calibri"/>
              </a:rPr>
              <a:t>o</a:t>
            </a:r>
            <a:r>
              <a:rPr sz="1000" spc="-10" dirty="0">
                <a:solidFill>
                  <a:srgbClr val="585858"/>
                </a:solidFill>
                <a:latin typeface="Calibri"/>
                <a:cs typeface="Calibri"/>
              </a:rPr>
              <a:t>u</a:t>
            </a:r>
            <a:r>
              <a:rPr sz="1000" spc="-45" dirty="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585858"/>
                </a:solidFill>
                <a:latin typeface="Calibri"/>
                <a:cs typeface="Calibri"/>
              </a:rPr>
              <a:t>A</a:t>
            </a:r>
            <a:r>
              <a:rPr sz="1000" dirty="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585858"/>
                </a:solidFill>
                <a:latin typeface="Calibri"/>
                <a:cs typeface="Calibri"/>
              </a:rPr>
              <a:t>e</a:t>
            </a:r>
            <a:r>
              <a:rPr sz="1000" spc="-5" dirty="0">
                <a:solidFill>
                  <a:srgbClr val="585858"/>
                </a:solidFill>
                <a:latin typeface="Calibri"/>
                <a:cs typeface="Calibri"/>
              </a:rPr>
              <a:t>t</a:t>
            </a:r>
            <a:r>
              <a:rPr sz="1000" spc="10" dirty="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585858"/>
                </a:solidFill>
                <a:latin typeface="Calibri"/>
                <a:cs typeface="Calibri"/>
              </a:rPr>
              <a:t>al.</a:t>
            </a:r>
            <a:r>
              <a:rPr sz="1000" spc="-10" dirty="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sz="1000" spc="-15" dirty="0">
                <a:solidFill>
                  <a:srgbClr val="585858"/>
                </a:solidFill>
                <a:latin typeface="Calibri"/>
                <a:cs typeface="Calibri"/>
              </a:rPr>
              <a:t>C</a:t>
            </a:r>
            <a:r>
              <a:rPr sz="1000" spc="-10" dirty="0">
                <a:solidFill>
                  <a:srgbClr val="585858"/>
                </a:solidFill>
                <a:latin typeface="Calibri"/>
                <a:cs typeface="Calibri"/>
              </a:rPr>
              <a:t>M</a:t>
            </a:r>
            <a:r>
              <a:rPr sz="1000" spc="-15" dirty="0">
                <a:solidFill>
                  <a:srgbClr val="585858"/>
                </a:solidFill>
                <a:latin typeface="Calibri"/>
                <a:cs typeface="Calibri"/>
              </a:rPr>
              <a:t>AJ</a:t>
            </a:r>
            <a:r>
              <a:rPr sz="1000" dirty="0">
                <a:solidFill>
                  <a:srgbClr val="585858"/>
                </a:solidFill>
                <a:latin typeface="Calibri"/>
                <a:cs typeface="Calibri"/>
              </a:rPr>
              <a:t>.</a:t>
            </a:r>
            <a:r>
              <a:rPr sz="1000" spc="10" dirty="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585858"/>
                </a:solidFill>
                <a:latin typeface="Calibri"/>
                <a:cs typeface="Calibri"/>
              </a:rPr>
              <a:t>2</a:t>
            </a:r>
            <a:r>
              <a:rPr sz="1000" spc="-10" dirty="0">
                <a:solidFill>
                  <a:srgbClr val="585858"/>
                </a:solidFill>
                <a:latin typeface="Calibri"/>
                <a:cs typeface="Calibri"/>
              </a:rPr>
              <a:t>0</a:t>
            </a:r>
            <a:r>
              <a:rPr sz="1000" spc="-5" dirty="0">
                <a:solidFill>
                  <a:srgbClr val="585858"/>
                </a:solidFill>
                <a:latin typeface="Calibri"/>
                <a:cs typeface="Calibri"/>
              </a:rPr>
              <a:t>15</a:t>
            </a:r>
            <a:endParaRPr sz="1000">
              <a:latin typeface="Calibri"/>
              <a:cs typeface="Calibri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68656" rIns="0" bIns="0" rtlCol="0">
            <a:spAutoFit/>
          </a:bodyPr>
          <a:lstStyle/>
          <a:p>
            <a:pPr marL="1840230">
              <a:lnSpc>
                <a:spcPct val="100000"/>
              </a:lnSpc>
            </a:pPr>
            <a:r>
              <a:rPr b="0" dirty="0">
                <a:latin typeface="Calibri"/>
                <a:cs typeface="Calibri"/>
              </a:rPr>
              <a:t>I</a:t>
            </a:r>
            <a:r>
              <a:rPr b="0" spc="-25" dirty="0">
                <a:latin typeface="Calibri"/>
                <a:cs typeface="Calibri"/>
              </a:rPr>
              <a:t>n</a:t>
            </a:r>
            <a:r>
              <a:rPr b="0" spc="-60" dirty="0">
                <a:latin typeface="Calibri"/>
                <a:cs typeface="Calibri"/>
              </a:rPr>
              <a:t>t</a:t>
            </a:r>
            <a:r>
              <a:rPr b="0" spc="-20" dirty="0">
                <a:latin typeface="Calibri"/>
                <a:cs typeface="Calibri"/>
              </a:rPr>
              <a:t>erp</a:t>
            </a:r>
            <a:r>
              <a:rPr b="0" spc="-55" dirty="0">
                <a:latin typeface="Calibri"/>
                <a:cs typeface="Calibri"/>
              </a:rPr>
              <a:t>r</a:t>
            </a:r>
            <a:r>
              <a:rPr b="0" spc="-45" dirty="0">
                <a:latin typeface="Calibri"/>
                <a:cs typeface="Calibri"/>
              </a:rPr>
              <a:t>e</a:t>
            </a:r>
            <a:r>
              <a:rPr b="0" dirty="0">
                <a:latin typeface="Calibri"/>
                <a:cs typeface="Calibri"/>
              </a:rPr>
              <a:t>ting</a:t>
            </a:r>
            <a:r>
              <a:rPr b="0" spc="-35" dirty="0">
                <a:latin typeface="Calibri"/>
                <a:cs typeface="Calibri"/>
              </a:rPr>
              <a:t> </a:t>
            </a:r>
            <a:r>
              <a:rPr b="0" spc="-20" dirty="0">
                <a:latin typeface="Calibri"/>
                <a:cs typeface="Calibri"/>
              </a:rPr>
              <a:t>the</a:t>
            </a:r>
            <a:r>
              <a:rPr b="0" spc="-30" dirty="0">
                <a:latin typeface="Calibri"/>
                <a:cs typeface="Calibri"/>
              </a:rPr>
              <a:t> </a:t>
            </a:r>
            <a:r>
              <a:rPr b="0" spc="-60" dirty="0">
                <a:latin typeface="Calibri"/>
                <a:cs typeface="Calibri"/>
              </a:rPr>
              <a:t>r</a:t>
            </a:r>
            <a:r>
              <a:rPr b="0" spc="-20" dirty="0">
                <a:latin typeface="Calibri"/>
                <a:cs typeface="Calibri"/>
              </a:rPr>
              <a:t>e</a:t>
            </a:r>
            <a:r>
              <a:rPr b="0" spc="-45" dirty="0">
                <a:latin typeface="Calibri"/>
                <a:cs typeface="Calibri"/>
              </a:rPr>
              <a:t>c</a:t>
            </a:r>
            <a:r>
              <a:rPr b="0" spc="-5" dirty="0">
                <a:latin typeface="Calibri"/>
                <a:cs typeface="Calibri"/>
              </a:rPr>
              <a:t>om</a:t>
            </a:r>
            <a:r>
              <a:rPr b="0" spc="10" dirty="0">
                <a:latin typeface="Calibri"/>
                <a:cs typeface="Calibri"/>
              </a:rPr>
              <a:t>m</a:t>
            </a:r>
            <a:r>
              <a:rPr b="0" dirty="0">
                <a:latin typeface="Calibri"/>
                <a:cs typeface="Calibri"/>
              </a:rPr>
              <a:t>end</a:t>
            </a:r>
            <a:r>
              <a:rPr b="0" spc="-35" dirty="0">
                <a:latin typeface="Calibri"/>
                <a:cs typeface="Calibri"/>
              </a:rPr>
              <a:t>a</a:t>
            </a:r>
            <a:r>
              <a:rPr b="0" dirty="0">
                <a:latin typeface="Calibri"/>
                <a:cs typeface="Calibri"/>
              </a:rPr>
              <a:t>tion</a:t>
            </a:r>
            <a:r>
              <a:rPr b="0" spc="-20" dirty="0">
                <a:latin typeface="Calibri"/>
                <a:cs typeface="Calibri"/>
              </a:rPr>
              <a:t>s</a:t>
            </a:r>
            <a:r>
              <a:rPr sz="3600" b="0" spc="-22" baseline="25462" dirty="0">
                <a:latin typeface="Calibri"/>
                <a:cs typeface="Calibri"/>
              </a:rPr>
              <a:t>1</a:t>
            </a:r>
            <a:endParaRPr sz="3600" baseline="25462">
              <a:latin typeface="Calibri"/>
              <a:cs typeface="Calibri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431291" y="1470660"/>
            <a:ext cx="8488680" cy="445008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graphicFrame>
        <p:nvGraphicFramePr>
          <p:cNvPr id="5" name="object 5"/>
          <p:cNvGraphicFramePr>
            <a:graphicFrameLocks noGrp="1"/>
          </p:cNvGraphicFramePr>
          <p:nvPr/>
        </p:nvGraphicFramePr>
        <p:xfrm>
          <a:off x="457200" y="1496822"/>
          <a:ext cx="8381998" cy="4343438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092829"/>
                <a:gridCol w="3028942"/>
                <a:gridCol w="3260227"/>
              </a:tblGrid>
              <a:tr h="1143000">
                <a:tc>
                  <a:txBody>
                    <a:bodyPr/>
                    <a:lstStyle/>
                    <a:p>
                      <a:pPr marL="487045">
                        <a:lnSpc>
                          <a:spcPct val="100000"/>
                        </a:lnSpc>
                      </a:pPr>
                      <a:r>
                        <a:rPr sz="18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Impli</a:t>
                      </a:r>
                      <a:r>
                        <a:rPr sz="1800" b="1" spc="-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c</a:t>
                      </a:r>
                      <a:r>
                        <a:rPr sz="1800" b="1" spc="-1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a</a:t>
                      </a:r>
                      <a:r>
                        <a:rPr sz="18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t</a:t>
                      </a:r>
                      <a:r>
                        <a:rPr sz="1800" b="1" spc="-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i</a:t>
                      </a:r>
                      <a:r>
                        <a:rPr sz="18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ons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solidFill>
                      <a:srgbClr val="4F81BC"/>
                    </a:solidFill>
                  </a:tcPr>
                </a:tc>
                <a:tc>
                  <a:txBody>
                    <a:bodyPr/>
                    <a:lstStyle/>
                    <a:p>
                      <a:pPr marL="643890" marR="537210" indent="2540" algn="ctr">
                        <a:lnSpc>
                          <a:spcPct val="100000"/>
                        </a:lnSpc>
                      </a:pPr>
                      <a:r>
                        <a:rPr sz="18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St</a:t>
                      </a:r>
                      <a:r>
                        <a:rPr sz="1800" b="1" spc="-3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r</a:t>
                      </a:r>
                      <a:r>
                        <a:rPr sz="18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o</a:t>
                      </a:r>
                      <a:r>
                        <a:rPr sz="1800" b="1" spc="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n</a:t>
                      </a:r>
                      <a:r>
                        <a:rPr sz="18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g </a:t>
                      </a:r>
                      <a:r>
                        <a:rPr sz="1800" b="1" spc="-3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R</a:t>
                      </a:r>
                      <a:r>
                        <a:rPr sz="18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e</a:t>
                      </a:r>
                      <a:r>
                        <a:rPr sz="1800" b="1" spc="-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c</a:t>
                      </a:r>
                      <a:r>
                        <a:rPr sz="18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omm</a:t>
                      </a:r>
                      <a:r>
                        <a:rPr sz="1800" b="1" spc="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e</a:t>
                      </a:r>
                      <a:r>
                        <a:rPr sz="1800" b="1" spc="-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nd</a:t>
                      </a:r>
                      <a:r>
                        <a:rPr sz="1800" b="1" spc="-1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a</a:t>
                      </a:r>
                      <a:r>
                        <a:rPr sz="18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t</a:t>
                      </a:r>
                      <a:r>
                        <a:rPr sz="1800" b="1" spc="-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i</a:t>
                      </a:r>
                      <a:r>
                        <a:rPr sz="18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on “</a:t>
                      </a:r>
                      <a:r>
                        <a:rPr sz="1800" b="1" spc="-1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w</a:t>
                      </a:r>
                      <a:r>
                        <a:rPr sz="18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e</a:t>
                      </a:r>
                      <a:r>
                        <a:rPr sz="1800" b="1" spc="-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b="1" spc="-3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r</a:t>
                      </a:r>
                      <a:r>
                        <a:rPr sz="1800" b="1" spc="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e</a:t>
                      </a:r>
                      <a:r>
                        <a:rPr sz="1800" b="1" spc="-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c</a:t>
                      </a:r>
                      <a:r>
                        <a:rPr sz="18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omm</a:t>
                      </a:r>
                      <a:r>
                        <a:rPr sz="1800" b="1" spc="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e</a:t>
                      </a:r>
                      <a:r>
                        <a:rPr sz="18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n</a:t>
                      </a:r>
                      <a:r>
                        <a:rPr sz="1800" b="1" spc="-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d</a:t>
                      </a:r>
                      <a:r>
                        <a:rPr sz="18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”…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solidFill>
                      <a:srgbClr val="4F81BC"/>
                    </a:solidFill>
                  </a:tcPr>
                </a:tc>
                <a:tc>
                  <a:txBody>
                    <a:bodyPr/>
                    <a:lstStyle/>
                    <a:p>
                      <a:pPr marL="820419" marR="748665" indent="-1270" algn="ctr">
                        <a:lnSpc>
                          <a:spcPct val="100000"/>
                        </a:lnSpc>
                      </a:pPr>
                      <a:r>
                        <a:rPr sz="1800" b="1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Co</a:t>
                      </a:r>
                      <a:r>
                        <a:rPr sz="1800" b="1" spc="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n</a:t>
                      </a:r>
                      <a:r>
                        <a:rPr sz="1800" b="1" spc="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d</a:t>
                      </a:r>
                      <a:r>
                        <a:rPr sz="18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itio</a:t>
                      </a:r>
                      <a:r>
                        <a:rPr sz="1800" b="1" spc="-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n</a:t>
                      </a:r>
                      <a:r>
                        <a:rPr sz="18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al </a:t>
                      </a:r>
                      <a:r>
                        <a:rPr sz="1800" b="1" spc="-3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R</a:t>
                      </a:r>
                      <a:r>
                        <a:rPr sz="1800" b="1" spc="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e</a:t>
                      </a:r>
                      <a:r>
                        <a:rPr sz="1800" b="1" spc="-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c</a:t>
                      </a:r>
                      <a:r>
                        <a:rPr sz="18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o</a:t>
                      </a:r>
                      <a:r>
                        <a:rPr sz="1800" b="1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m</a:t>
                      </a:r>
                      <a:r>
                        <a:rPr sz="18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m</a:t>
                      </a:r>
                      <a:r>
                        <a:rPr sz="1800" b="1" spc="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e</a:t>
                      </a:r>
                      <a:r>
                        <a:rPr sz="18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n</a:t>
                      </a:r>
                      <a:r>
                        <a:rPr sz="1800" b="1" spc="-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d</a:t>
                      </a:r>
                      <a:r>
                        <a:rPr sz="1800" b="1" spc="-1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a</a:t>
                      </a:r>
                      <a:r>
                        <a:rPr sz="18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t</a:t>
                      </a:r>
                      <a:r>
                        <a:rPr sz="1800" b="1" spc="-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i</a:t>
                      </a:r>
                      <a:r>
                        <a:rPr sz="18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on “</a:t>
                      </a:r>
                      <a:r>
                        <a:rPr sz="1800" b="1" spc="-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w</a:t>
                      </a:r>
                      <a:r>
                        <a:rPr sz="18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e</a:t>
                      </a:r>
                      <a:r>
                        <a:rPr sz="1800" b="1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s</a:t>
                      </a:r>
                      <a:r>
                        <a:rPr sz="1800" b="1" spc="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u</a:t>
                      </a:r>
                      <a:r>
                        <a:rPr sz="1800" b="1" spc="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g</a:t>
                      </a:r>
                      <a:r>
                        <a:rPr sz="1800" b="1" spc="-3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g</a:t>
                      </a:r>
                      <a:r>
                        <a:rPr sz="1800" b="1" spc="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e</a:t>
                      </a:r>
                      <a:r>
                        <a:rPr sz="1800" b="1" spc="-2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s</a:t>
                      </a:r>
                      <a:r>
                        <a:rPr sz="1800" b="1" spc="4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t</a:t>
                      </a:r>
                      <a:r>
                        <a:rPr sz="18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”…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solidFill>
                      <a:srgbClr val="4F81BC"/>
                    </a:solidFill>
                  </a:tcPr>
                </a:tc>
              </a:tr>
              <a:tr h="1371638">
                <a:tc>
                  <a:txBody>
                    <a:bodyPr/>
                    <a:lstStyle/>
                    <a:p>
                      <a:pPr marL="40640" algn="ctr">
                        <a:lnSpc>
                          <a:spcPct val="100000"/>
                        </a:lnSpc>
                      </a:pPr>
                      <a:r>
                        <a:rPr sz="1600" b="1" spc="-15" dirty="0">
                          <a:latin typeface="Calibri"/>
                          <a:cs typeface="Calibri"/>
                        </a:rPr>
                        <a:t>F</a:t>
                      </a:r>
                      <a:r>
                        <a:rPr sz="1600" b="1" spc="-5" dirty="0">
                          <a:latin typeface="Calibri"/>
                          <a:cs typeface="Calibri"/>
                        </a:rPr>
                        <a:t>OR</a:t>
                      </a:r>
                      <a:endParaRPr sz="1600">
                        <a:latin typeface="Calibri"/>
                        <a:cs typeface="Calibri"/>
                      </a:endParaRPr>
                    </a:p>
                    <a:p>
                      <a:pPr marL="38100" algn="ctr">
                        <a:lnSpc>
                          <a:spcPct val="100000"/>
                        </a:lnSpc>
                      </a:pPr>
                      <a:r>
                        <a:rPr sz="1600" b="1" spc="-110" dirty="0">
                          <a:latin typeface="Calibri"/>
                          <a:cs typeface="Calibri"/>
                        </a:rPr>
                        <a:t>P</a:t>
                      </a:r>
                      <a:r>
                        <a:rPr sz="1600" b="1" spc="-114" dirty="0">
                          <a:latin typeface="Calibri"/>
                          <a:cs typeface="Calibri"/>
                        </a:rPr>
                        <a:t>A</a:t>
                      </a:r>
                      <a:r>
                        <a:rPr sz="1600" b="1" spc="-5" dirty="0">
                          <a:latin typeface="Calibri"/>
                          <a:cs typeface="Calibri"/>
                        </a:rPr>
                        <a:t>TIEN</a:t>
                      </a:r>
                      <a:r>
                        <a:rPr sz="1600" b="1" spc="-10" dirty="0">
                          <a:latin typeface="Calibri"/>
                          <a:cs typeface="Calibri"/>
                        </a:rPr>
                        <a:t>T</a:t>
                      </a:r>
                      <a:r>
                        <a:rPr sz="1600" b="1" dirty="0">
                          <a:latin typeface="Calibri"/>
                          <a:cs typeface="Calibri"/>
                        </a:rPr>
                        <a:t>S/R</a:t>
                      </a:r>
                      <a:r>
                        <a:rPr sz="1600" b="1" spc="-15" dirty="0">
                          <a:latin typeface="Calibri"/>
                          <a:cs typeface="Calibri"/>
                        </a:rPr>
                        <a:t>E</a:t>
                      </a:r>
                      <a:r>
                        <a:rPr sz="1600" b="1" dirty="0">
                          <a:latin typeface="Calibri"/>
                          <a:cs typeface="Calibri"/>
                        </a:rPr>
                        <a:t>S</a:t>
                      </a:r>
                      <a:r>
                        <a:rPr sz="1600" b="1" spc="-5" dirty="0">
                          <a:latin typeface="Calibri"/>
                          <a:cs typeface="Calibri"/>
                        </a:rPr>
                        <a:t>IDE</a:t>
                      </a:r>
                      <a:r>
                        <a:rPr sz="1600" b="1" spc="5" dirty="0">
                          <a:latin typeface="Calibri"/>
                          <a:cs typeface="Calibri"/>
                        </a:rPr>
                        <a:t>N</a:t>
                      </a:r>
                      <a:r>
                        <a:rPr sz="1600" b="1" spc="-10" dirty="0">
                          <a:latin typeface="Calibri"/>
                          <a:cs typeface="Calibri"/>
                        </a:rPr>
                        <a:t>T</a:t>
                      </a:r>
                      <a:r>
                        <a:rPr sz="1600" b="1" dirty="0">
                          <a:latin typeface="Calibri"/>
                          <a:cs typeface="Calibri"/>
                        </a:rPr>
                        <a:t>S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solidFill>
                      <a:srgbClr val="9480B9"/>
                    </a:solidFill>
                  </a:tcPr>
                </a:tc>
                <a:tc>
                  <a:txBody>
                    <a:bodyPr/>
                    <a:lstStyle/>
                    <a:p>
                      <a:pPr marL="132715" marR="144145">
                        <a:lnSpc>
                          <a:spcPct val="100000"/>
                        </a:lnSpc>
                      </a:pPr>
                      <a:r>
                        <a:rPr sz="1600" dirty="0">
                          <a:latin typeface="Calibri"/>
                          <a:cs typeface="Calibri"/>
                        </a:rPr>
                        <a:t>Mo</a:t>
                      </a:r>
                      <a:r>
                        <a:rPr sz="1600" spc="-15" dirty="0">
                          <a:latin typeface="Calibri"/>
                          <a:cs typeface="Calibri"/>
                        </a:rPr>
                        <a:t>s</a:t>
                      </a:r>
                      <a:r>
                        <a:rPr sz="1600" dirty="0">
                          <a:latin typeface="Calibri"/>
                          <a:cs typeface="Calibri"/>
                        </a:rPr>
                        <a:t>t in</a:t>
                      </a:r>
                      <a:r>
                        <a:rPr sz="1600" spc="-5" dirty="0">
                          <a:latin typeface="Calibri"/>
                          <a:cs typeface="Calibri"/>
                        </a:rPr>
                        <a:t>d</a:t>
                      </a:r>
                      <a:r>
                        <a:rPr sz="1600" spc="5" dirty="0">
                          <a:latin typeface="Calibri"/>
                          <a:cs typeface="Calibri"/>
                        </a:rPr>
                        <a:t>i</a:t>
                      </a:r>
                      <a:r>
                        <a:rPr sz="1600" dirty="0">
                          <a:latin typeface="Calibri"/>
                          <a:cs typeface="Calibri"/>
                        </a:rPr>
                        <a:t>vid</a:t>
                      </a:r>
                      <a:r>
                        <a:rPr sz="1600" spc="-5" dirty="0">
                          <a:latin typeface="Calibri"/>
                          <a:cs typeface="Calibri"/>
                        </a:rPr>
                        <a:t>u</a:t>
                      </a:r>
                      <a:r>
                        <a:rPr sz="1600" dirty="0">
                          <a:latin typeface="Calibri"/>
                          <a:cs typeface="Calibri"/>
                        </a:rPr>
                        <a:t>a</a:t>
                      </a:r>
                      <a:r>
                        <a:rPr sz="1600" spc="-10" dirty="0">
                          <a:latin typeface="Calibri"/>
                          <a:cs typeface="Calibri"/>
                        </a:rPr>
                        <a:t>l</a:t>
                      </a:r>
                      <a:r>
                        <a:rPr sz="1600" dirty="0">
                          <a:latin typeface="Calibri"/>
                          <a:cs typeface="Calibri"/>
                        </a:rPr>
                        <a:t>s</a:t>
                      </a:r>
                      <a:r>
                        <a:rPr sz="1600" spc="-4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600" dirty="0">
                          <a:latin typeface="Calibri"/>
                          <a:cs typeface="Calibri"/>
                        </a:rPr>
                        <a:t>in</a:t>
                      </a:r>
                      <a:r>
                        <a:rPr sz="1600" spc="-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600" dirty="0">
                          <a:latin typeface="Calibri"/>
                          <a:cs typeface="Calibri"/>
                        </a:rPr>
                        <a:t>t</a:t>
                      </a:r>
                      <a:r>
                        <a:rPr sz="1600" spc="-5" dirty="0">
                          <a:latin typeface="Calibri"/>
                          <a:cs typeface="Calibri"/>
                        </a:rPr>
                        <a:t>h</a:t>
                      </a:r>
                      <a:r>
                        <a:rPr sz="1600" spc="5" dirty="0">
                          <a:latin typeface="Calibri"/>
                          <a:cs typeface="Calibri"/>
                        </a:rPr>
                        <a:t>i</a:t>
                      </a:r>
                      <a:r>
                        <a:rPr sz="1600" dirty="0">
                          <a:latin typeface="Calibri"/>
                          <a:cs typeface="Calibri"/>
                        </a:rPr>
                        <a:t>s</a:t>
                      </a:r>
                      <a:r>
                        <a:rPr sz="1600" spc="-5" dirty="0">
                          <a:latin typeface="Calibri"/>
                          <a:cs typeface="Calibri"/>
                        </a:rPr>
                        <a:t> si</a:t>
                      </a:r>
                      <a:r>
                        <a:rPr sz="1600" spc="5" dirty="0">
                          <a:latin typeface="Calibri"/>
                          <a:cs typeface="Calibri"/>
                        </a:rPr>
                        <a:t>t</a:t>
                      </a:r>
                      <a:r>
                        <a:rPr sz="1600" spc="-5" dirty="0">
                          <a:latin typeface="Calibri"/>
                          <a:cs typeface="Calibri"/>
                        </a:rPr>
                        <a:t>u</a:t>
                      </a:r>
                      <a:r>
                        <a:rPr sz="1600" spc="-10" dirty="0">
                          <a:latin typeface="Calibri"/>
                          <a:cs typeface="Calibri"/>
                        </a:rPr>
                        <a:t>a</a:t>
                      </a:r>
                      <a:r>
                        <a:rPr sz="1600" dirty="0">
                          <a:latin typeface="Calibri"/>
                          <a:cs typeface="Calibri"/>
                        </a:rPr>
                        <a:t>ti</a:t>
                      </a:r>
                      <a:r>
                        <a:rPr sz="1600" spc="-5" dirty="0">
                          <a:latin typeface="Calibri"/>
                          <a:cs typeface="Calibri"/>
                        </a:rPr>
                        <a:t>on </a:t>
                      </a:r>
                      <a:r>
                        <a:rPr sz="1600" spc="-15" dirty="0">
                          <a:latin typeface="Calibri"/>
                          <a:cs typeface="Calibri"/>
                        </a:rPr>
                        <a:t>w</a:t>
                      </a:r>
                      <a:r>
                        <a:rPr sz="1600" spc="-5" dirty="0">
                          <a:latin typeface="Calibri"/>
                          <a:cs typeface="Calibri"/>
                        </a:rPr>
                        <a:t>oul</a:t>
                      </a:r>
                      <a:r>
                        <a:rPr sz="1600" dirty="0">
                          <a:latin typeface="Calibri"/>
                          <a:cs typeface="Calibri"/>
                        </a:rPr>
                        <a:t>d </a:t>
                      </a:r>
                      <a:r>
                        <a:rPr sz="1600" spc="-15" dirty="0">
                          <a:latin typeface="Calibri"/>
                          <a:cs typeface="Calibri"/>
                        </a:rPr>
                        <a:t>w</a:t>
                      </a:r>
                      <a:r>
                        <a:rPr sz="1600" dirty="0">
                          <a:latin typeface="Calibri"/>
                          <a:cs typeface="Calibri"/>
                        </a:rPr>
                        <a:t>a</a:t>
                      </a:r>
                      <a:r>
                        <a:rPr sz="1600" spc="-15" dirty="0">
                          <a:latin typeface="Calibri"/>
                          <a:cs typeface="Calibri"/>
                        </a:rPr>
                        <a:t>n</a:t>
                      </a:r>
                      <a:r>
                        <a:rPr sz="1600" dirty="0">
                          <a:latin typeface="Calibri"/>
                          <a:cs typeface="Calibri"/>
                        </a:rPr>
                        <a:t>t</a:t>
                      </a:r>
                      <a:r>
                        <a:rPr sz="1600" spc="-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600" spc="5" dirty="0">
                          <a:latin typeface="Calibri"/>
                          <a:cs typeface="Calibri"/>
                        </a:rPr>
                        <a:t>t</a:t>
                      </a:r>
                      <a:r>
                        <a:rPr sz="1600" spc="-5" dirty="0">
                          <a:latin typeface="Calibri"/>
                          <a:cs typeface="Calibri"/>
                        </a:rPr>
                        <a:t>h</a:t>
                      </a:r>
                      <a:r>
                        <a:rPr sz="1600" dirty="0">
                          <a:latin typeface="Calibri"/>
                          <a:cs typeface="Calibri"/>
                        </a:rPr>
                        <a:t>e </a:t>
                      </a:r>
                      <a:r>
                        <a:rPr sz="1600" spc="-35" dirty="0">
                          <a:latin typeface="Calibri"/>
                          <a:cs typeface="Calibri"/>
                        </a:rPr>
                        <a:t>r</a:t>
                      </a:r>
                      <a:r>
                        <a:rPr sz="1600" dirty="0">
                          <a:latin typeface="Calibri"/>
                          <a:cs typeface="Calibri"/>
                        </a:rPr>
                        <a:t>e</a:t>
                      </a:r>
                      <a:r>
                        <a:rPr sz="1600" spc="-25" dirty="0">
                          <a:latin typeface="Calibri"/>
                          <a:cs typeface="Calibri"/>
                        </a:rPr>
                        <a:t>c</a:t>
                      </a:r>
                      <a:r>
                        <a:rPr sz="1600" spc="-5" dirty="0">
                          <a:latin typeface="Calibri"/>
                          <a:cs typeface="Calibri"/>
                        </a:rPr>
                        <a:t>o</a:t>
                      </a:r>
                      <a:r>
                        <a:rPr sz="1600" spc="-10" dirty="0">
                          <a:latin typeface="Calibri"/>
                          <a:cs typeface="Calibri"/>
                        </a:rPr>
                        <a:t>m</a:t>
                      </a:r>
                      <a:r>
                        <a:rPr sz="1600" spc="-5" dirty="0">
                          <a:latin typeface="Calibri"/>
                          <a:cs typeface="Calibri"/>
                        </a:rPr>
                        <a:t>m</a:t>
                      </a:r>
                      <a:r>
                        <a:rPr sz="1600" dirty="0">
                          <a:latin typeface="Calibri"/>
                          <a:cs typeface="Calibri"/>
                        </a:rPr>
                        <a:t>end</a:t>
                      </a:r>
                      <a:r>
                        <a:rPr sz="1600" spc="-10" dirty="0">
                          <a:latin typeface="Calibri"/>
                          <a:cs typeface="Calibri"/>
                        </a:rPr>
                        <a:t>e</a:t>
                      </a:r>
                      <a:r>
                        <a:rPr sz="1600" dirty="0">
                          <a:latin typeface="Calibri"/>
                          <a:cs typeface="Calibri"/>
                        </a:rPr>
                        <a:t>d </a:t>
                      </a:r>
                      <a:r>
                        <a:rPr sz="1600" spc="-15" dirty="0">
                          <a:latin typeface="Calibri"/>
                          <a:cs typeface="Calibri"/>
                        </a:rPr>
                        <a:t>c</a:t>
                      </a:r>
                      <a:r>
                        <a:rPr sz="1600" spc="-5" dirty="0">
                          <a:latin typeface="Calibri"/>
                          <a:cs typeface="Calibri"/>
                        </a:rPr>
                        <a:t>ou</a:t>
                      </a:r>
                      <a:r>
                        <a:rPr sz="1600" spc="-30" dirty="0">
                          <a:latin typeface="Calibri"/>
                          <a:cs typeface="Calibri"/>
                        </a:rPr>
                        <a:t>r</a:t>
                      </a:r>
                      <a:r>
                        <a:rPr sz="1600" spc="-5" dirty="0">
                          <a:latin typeface="Calibri"/>
                          <a:cs typeface="Calibri"/>
                        </a:rPr>
                        <a:t>s</a:t>
                      </a:r>
                      <a:r>
                        <a:rPr sz="1600" dirty="0">
                          <a:latin typeface="Calibri"/>
                          <a:cs typeface="Calibri"/>
                        </a:rPr>
                        <a:t>e</a:t>
                      </a:r>
                      <a:r>
                        <a:rPr sz="1600" spc="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600" spc="-5" dirty="0">
                          <a:latin typeface="Calibri"/>
                          <a:cs typeface="Calibri"/>
                        </a:rPr>
                        <a:t>o</a:t>
                      </a:r>
                      <a:r>
                        <a:rPr sz="1600" dirty="0">
                          <a:latin typeface="Calibri"/>
                          <a:cs typeface="Calibri"/>
                        </a:rPr>
                        <a:t>f</a:t>
                      </a:r>
                      <a:r>
                        <a:rPr sz="1600" spc="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600" dirty="0">
                          <a:latin typeface="Calibri"/>
                          <a:cs typeface="Calibri"/>
                        </a:rPr>
                        <a:t>ac</a:t>
                      </a:r>
                      <a:r>
                        <a:rPr sz="1600" spc="5" dirty="0">
                          <a:latin typeface="Calibri"/>
                          <a:cs typeface="Calibri"/>
                        </a:rPr>
                        <a:t>t</a:t>
                      </a:r>
                      <a:r>
                        <a:rPr sz="1600" dirty="0">
                          <a:latin typeface="Calibri"/>
                          <a:cs typeface="Calibri"/>
                        </a:rPr>
                        <a:t>i</a:t>
                      </a:r>
                      <a:r>
                        <a:rPr sz="1600" spc="-5" dirty="0">
                          <a:latin typeface="Calibri"/>
                          <a:cs typeface="Calibri"/>
                        </a:rPr>
                        <a:t>on</a:t>
                      </a:r>
                      <a:r>
                        <a:rPr sz="1600" dirty="0">
                          <a:latin typeface="Calibri"/>
                          <a:cs typeface="Calibri"/>
                        </a:rPr>
                        <a:t>, and</a:t>
                      </a:r>
                      <a:r>
                        <a:rPr sz="1600" spc="-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600" spc="-5" dirty="0">
                          <a:latin typeface="Calibri"/>
                          <a:cs typeface="Calibri"/>
                        </a:rPr>
                        <a:t>on</a:t>
                      </a:r>
                      <a:r>
                        <a:rPr sz="1600" spc="5" dirty="0">
                          <a:latin typeface="Calibri"/>
                          <a:cs typeface="Calibri"/>
                        </a:rPr>
                        <a:t>l</a:t>
                      </a:r>
                      <a:r>
                        <a:rPr sz="1600" dirty="0">
                          <a:latin typeface="Calibri"/>
                          <a:cs typeface="Calibri"/>
                        </a:rPr>
                        <a:t>y</a:t>
                      </a:r>
                      <a:r>
                        <a:rPr sz="1600" spc="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600" dirty="0">
                          <a:latin typeface="Calibri"/>
                          <a:cs typeface="Calibri"/>
                        </a:rPr>
                        <a:t>a</a:t>
                      </a:r>
                      <a:r>
                        <a:rPr sz="1600" spc="-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600" spc="-5" dirty="0">
                          <a:latin typeface="Calibri"/>
                          <a:cs typeface="Calibri"/>
                        </a:rPr>
                        <a:t>sma</a:t>
                      </a:r>
                      <a:r>
                        <a:rPr sz="1600" dirty="0">
                          <a:latin typeface="Calibri"/>
                          <a:cs typeface="Calibri"/>
                        </a:rPr>
                        <a:t>ll </a:t>
                      </a:r>
                      <a:r>
                        <a:rPr sz="1600" spc="-5" dirty="0">
                          <a:latin typeface="Calibri"/>
                          <a:cs typeface="Calibri"/>
                        </a:rPr>
                        <a:t>p</a:t>
                      </a:r>
                      <a:r>
                        <a:rPr sz="1600" spc="-30" dirty="0">
                          <a:latin typeface="Calibri"/>
                          <a:cs typeface="Calibri"/>
                        </a:rPr>
                        <a:t>r</a:t>
                      </a:r>
                      <a:r>
                        <a:rPr sz="1600" spc="-5" dirty="0">
                          <a:latin typeface="Calibri"/>
                          <a:cs typeface="Calibri"/>
                        </a:rPr>
                        <a:t>opor</a:t>
                      </a:r>
                      <a:r>
                        <a:rPr sz="1600" dirty="0">
                          <a:latin typeface="Calibri"/>
                          <a:cs typeface="Calibri"/>
                        </a:rPr>
                        <a:t>ti</a:t>
                      </a:r>
                      <a:r>
                        <a:rPr sz="1600" spc="-5" dirty="0">
                          <a:latin typeface="Calibri"/>
                          <a:cs typeface="Calibri"/>
                        </a:rPr>
                        <a:t>o</a:t>
                      </a:r>
                      <a:r>
                        <a:rPr sz="1600" dirty="0">
                          <a:latin typeface="Calibri"/>
                          <a:cs typeface="Calibri"/>
                        </a:rPr>
                        <a:t>n</a:t>
                      </a:r>
                      <a:r>
                        <a:rPr sz="1600" spc="3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600" spc="-15" dirty="0">
                          <a:latin typeface="Calibri"/>
                          <a:cs typeface="Calibri"/>
                        </a:rPr>
                        <a:t>w</a:t>
                      </a:r>
                      <a:r>
                        <a:rPr sz="1600" spc="-5" dirty="0">
                          <a:latin typeface="Calibri"/>
                          <a:cs typeface="Calibri"/>
                        </a:rPr>
                        <a:t>ou</a:t>
                      </a:r>
                      <a:r>
                        <a:rPr sz="1600" spc="5" dirty="0">
                          <a:latin typeface="Calibri"/>
                          <a:cs typeface="Calibri"/>
                        </a:rPr>
                        <a:t>l</a:t>
                      </a:r>
                      <a:r>
                        <a:rPr sz="1600" dirty="0">
                          <a:latin typeface="Calibri"/>
                          <a:cs typeface="Calibri"/>
                        </a:rPr>
                        <a:t>d</a:t>
                      </a:r>
                      <a:r>
                        <a:rPr sz="1600" spc="-5" dirty="0">
                          <a:latin typeface="Calibri"/>
                          <a:cs typeface="Calibri"/>
                        </a:rPr>
                        <a:t> not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solidFill>
                      <a:srgbClr val="9480B9"/>
                    </a:solidFill>
                  </a:tcPr>
                </a:tc>
                <a:tc>
                  <a:txBody>
                    <a:bodyPr/>
                    <a:lstStyle/>
                    <a:p>
                      <a:pPr marL="151765" marR="161925">
                        <a:lnSpc>
                          <a:spcPct val="100000"/>
                        </a:lnSpc>
                      </a:pPr>
                      <a:r>
                        <a:rPr sz="1600" spc="-5" dirty="0">
                          <a:latin typeface="Calibri"/>
                          <a:cs typeface="Calibri"/>
                        </a:rPr>
                        <a:t>T</a:t>
                      </a:r>
                      <a:r>
                        <a:rPr sz="1600" dirty="0">
                          <a:latin typeface="Calibri"/>
                          <a:cs typeface="Calibri"/>
                        </a:rPr>
                        <a:t>he</a:t>
                      </a:r>
                      <a:r>
                        <a:rPr sz="1600" spc="-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600" spc="-10" dirty="0">
                          <a:latin typeface="Calibri"/>
                          <a:cs typeface="Calibri"/>
                        </a:rPr>
                        <a:t>m</a:t>
                      </a:r>
                      <a:r>
                        <a:rPr sz="1600" dirty="0">
                          <a:latin typeface="Calibri"/>
                          <a:cs typeface="Calibri"/>
                        </a:rPr>
                        <a:t>aj</a:t>
                      </a:r>
                      <a:r>
                        <a:rPr sz="1600" spc="-5" dirty="0">
                          <a:latin typeface="Calibri"/>
                          <a:cs typeface="Calibri"/>
                        </a:rPr>
                        <a:t>o</a:t>
                      </a:r>
                      <a:r>
                        <a:rPr sz="1600" spc="-10" dirty="0">
                          <a:latin typeface="Calibri"/>
                          <a:cs typeface="Calibri"/>
                        </a:rPr>
                        <a:t>r</a:t>
                      </a:r>
                      <a:r>
                        <a:rPr sz="1600" dirty="0">
                          <a:latin typeface="Calibri"/>
                          <a:cs typeface="Calibri"/>
                        </a:rPr>
                        <a:t>ity</a:t>
                      </a:r>
                      <a:r>
                        <a:rPr sz="1600" spc="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600" spc="-5" dirty="0">
                          <a:latin typeface="Calibri"/>
                          <a:cs typeface="Calibri"/>
                        </a:rPr>
                        <a:t>o</a:t>
                      </a:r>
                      <a:r>
                        <a:rPr sz="1600" dirty="0">
                          <a:latin typeface="Calibri"/>
                          <a:cs typeface="Calibri"/>
                        </a:rPr>
                        <a:t>f</a:t>
                      </a:r>
                      <a:r>
                        <a:rPr sz="1600" spc="-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600" spc="5" dirty="0">
                          <a:latin typeface="Calibri"/>
                          <a:cs typeface="Calibri"/>
                        </a:rPr>
                        <a:t>i</a:t>
                      </a:r>
                      <a:r>
                        <a:rPr sz="1600" spc="-5" dirty="0">
                          <a:latin typeface="Calibri"/>
                          <a:cs typeface="Calibri"/>
                        </a:rPr>
                        <a:t>nd</a:t>
                      </a:r>
                      <a:r>
                        <a:rPr sz="1600" spc="5" dirty="0">
                          <a:latin typeface="Calibri"/>
                          <a:cs typeface="Calibri"/>
                        </a:rPr>
                        <a:t>i</a:t>
                      </a:r>
                      <a:r>
                        <a:rPr sz="1600" dirty="0">
                          <a:latin typeface="Calibri"/>
                          <a:cs typeface="Calibri"/>
                        </a:rPr>
                        <a:t>vid</a:t>
                      </a:r>
                      <a:r>
                        <a:rPr sz="1600" spc="-5" dirty="0">
                          <a:latin typeface="Calibri"/>
                          <a:cs typeface="Calibri"/>
                        </a:rPr>
                        <a:t>u</a:t>
                      </a:r>
                      <a:r>
                        <a:rPr sz="1600" dirty="0">
                          <a:latin typeface="Calibri"/>
                          <a:cs typeface="Calibri"/>
                        </a:rPr>
                        <a:t>a</a:t>
                      </a:r>
                      <a:r>
                        <a:rPr sz="1600" spc="-10" dirty="0">
                          <a:latin typeface="Calibri"/>
                          <a:cs typeface="Calibri"/>
                        </a:rPr>
                        <a:t>l</a:t>
                      </a:r>
                      <a:r>
                        <a:rPr sz="1600" dirty="0">
                          <a:latin typeface="Calibri"/>
                          <a:cs typeface="Calibri"/>
                        </a:rPr>
                        <a:t>s</a:t>
                      </a:r>
                      <a:r>
                        <a:rPr sz="1600" spc="-2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600" dirty="0">
                          <a:latin typeface="Calibri"/>
                          <a:cs typeface="Calibri"/>
                        </a:rPr>
                        <a:t>in</a:t>
                      </a:r>
                      <a:r>
                        <a:rPr sz="1600" spc="-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600" dirty="0">
                          <a:latin typeface="Calibri"/>
                          <a:cs typeface="Calibri"/>
                        </a:rPr>
                        <a:t>t</a:t>
                      </a:r>
                      <a:r>
                        <a:rPr sz="1600" spc="-5" dirty="0">
                          <a:latin typeface="Calibri"/>
                          <a:cs typeface="Calibri"/>
                        </a:rPr>
                        <a:t>h</a:t>
                      </a:r>
                      <a:r>
                        <a:rPr sz="1600" spc="5" dirty="0">
                          <a:latin typeface="Calibri"/>
                          <a:cs typeface="Calibri"/>
                        </a:rPr>
                        <a:t>i</a:t>
                      </a:r>
                      <a:r>
                        <a:rPr sz="1600" dirty="0">
                          <a:latin typeface="Calibri"/>
                          <a:cs typeface="Calibri"/>
                        </a:rPr>
                        <a:t>s </a:t>
                      </a:r>
                      <a:r>
                        <a:rPr sz="1600" spc="-5" dirty="0">
                          <a:latin typeface="Calibri"/>
                          <a:cs typeface="Calibri"/>
                        </a:rPr>
                        <a:t>si</a:t>
                      </a:r>
                      <a:r>
                        <a:rPr sz="1600" spc="5" dirty="0">
                          <a:latin typeface="Calibri"/>
                          <a:cs typeface="Calibri"/>
                        </a:rPr>
                        <a:t>t</a:t>
                      </a:r>
                      <a:r>
                        <a:rPr sz="1600" spc="-5" dirty="0">
                          <a:latin typeface="Calibri"/>
                          <a:cs typeface="Calibri"/>
                        </a:rPr>
                        <a:t>u</a:t>
                      </a:r>
                      <a:r>
                        <a:rPr sz="1600" spc="-10" dirty="0">
                          <a:latin typeface="Calibri"/>
                          <a:cs typeface="Calibri"/>
                        </a:rPr>
                        <a:t>a</a:t>
                      </a:r>
                      <a:r>
                        <a:rPr sz="1600" dirty="0">
                          <a:latin typeface="Calibri"/>
                          <a:cs typeface="Calibri"/>
                        </a:rPr>
                        <a:t>t</a:t>
                      </a:r>
                      <a:r>
                        <a:rPr sz="1600" spc="5" dirty="0">
                          <a:latin typeface="Calibri"/>
                          <a:cs typeface="Calibri"/>
                        </a:rPr>
                        <a:t>i</a:t>
                      </a:r>
                      <a:r>
                        <a:rPr sz="1600" spc="-5" dirty="0">
                          <a:latin typeface="Calibri"/>
                          <a:cs typeface="Calibri"/>
                        </a:rPr>
                        <a:t>o</a:t>
                      </a:r>
                      <a:r>
                        <a:rPr sz="1600" dirty="0">
                          <a:latin typeface="Calibri"/>
                          <a:cs typeface="Calibri"/>
                        </a:rPr>
                        <a:t>n</a:t>
                      </a:r>
                      <a:r>
                        <a:rPr sz="1600" spc="-3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600" spc="-15" dirty="0">
                          <a:latin typeface="Calibri"/>
                          <a:cs typeface="Calibri"/>
                        </a:rPr>
                        <a:t>w</a:t>
                      </a:r>
                      <a:r>
                        <a:rPr sz="1600" spc="-5" dirty="0">
                          <a:latin typeface="Calibri"/>
                          <a:cs typeface="Calibri"/>
                        </a:rPr>
                        <a:t>oul</a:t>
                      </a:r>
                      <a:r>
                        <a:rPr sz="1600" dirty="0">
                          <a:latin typeface="Calibri"/>
                          <a:cs typeface="Calibri"/>
                        </a:rPr>
                        <a:t>d </a:t>
                      </a:r>
                      <a:r>
                        <a:rPr sz="1600" spc="-15" dirty="0">
                          <a:latin typeface="Calibri"/>
                          <a:cs typeface="Calibri"/>
                        </a:rPr>
                        <a:t>w</a:t>
                      </a:r>
                      <a:r>
                        <a:rPr sz="1600" dirty="0">
                          <a:latin typeface="Calibri"/>
                          <a:cs typeface="Calibri"/>
                        </a:rPr>
                        <a:t>a</a:t>
                      </a:r>
                      <a:r>
                        <a:rPr sz="1600" spc="-15" dirty="0">
                          <a:latin typeface="Calibri"/>
                          <a:cs typeface="Calibri"/>
                        </a:rPr>
                        <a:t>n</a:t>
                      </a:r>
                      <a:r>
                        <a:rPr sz="1600" dirty="0">
                          <a:latin typeface="Calibri"/>
                          <a:cs typeface="Calibri"/>
                        </a:rPr>
                        <a:t>t</a:t>
                      </a:r>
                      <a:r>
                        <a:rPr sz="1600" spc="-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600" spc="5" dirty="0">
                          <a:latin typeface="Calibri"/>
                          <a:cs typeface="Calibri"/>
                        </a:rPr>
                        <a:t>t</a:t>
                      </a:r>
                      <a:r>
                        <a:rPr sz="1600" spc="-5" dirty="0">
                          <a:latin typeface="Calibri"/>
                          <a:cs typeface="Calibri"/>
                        </a:rPr>
                        <a:t>h</a:t>
                      </a:r>
                      <a:r>
                        <a:rPr sz="1600" dirty="0">
                          <a:latin typeface="Calibri"/>
                          <a:cs typeface="Calibri"/>
                        </a:rPr>
                        <a:t>e </a:t>
                      </a:r>
                      <a:r>
                        <a:rPr sz="1600" spc="-5" dirty="0">
                          <a:latin typeface="Calibri"/>
                          <a:cs typeface="Calibri"/>
                        </a:rPr>
                        <a:t>su</a:t>
                      </a:r>
                      <a:r>
                        <a:rPr sz="1600" spc="10" dirty="0">
                          <a:latin typeface="Calibri"/>
                          <a:cs typeface="Calibri"/>
                        </a:rPr>
                        <a:t>g</a:t>
                      </a:r>
                      <a:r>
                        <a:rPr sz="1600" spc="-10" dirty="0">
                          <a:latin typeface="Calibri"/>
                          <a:cs typeface="Calibri"/>
                        </a:rPr>
                        <a:t>g</a:t>
                      </a:r>
                      <a:r>
                        <a:rPr sz="1600" dirty="0">
                          <a:latin typeface="Calibri"/>
                          <a:cs typeface="Calibri"/>
                        </a:rPr>
                        <a:t>e</a:t>
                      </a:r>
                      <a:r>
                        <a:rPr sz="1600" spc="-20" dirty="0">
                          <a:latin typeface="Calibri"/>
                          <a:cs typeface="Calibri"/>
                        </a:rPr>
                        <a:t>s</a:t>
                      </a:r>
                      <a:r>
                        <a:rPr sz="1600" spc="-10" dirty="0">
                          <a:latin typeface="Calibri"/>
                          <a:cs typeface="Calibri"/>
                        </a:rPr>
                        <a:t>t</a:t>
                      </a:r>
                      <a:r>
                        <a:rPr sz="1600" dirty="0">
                          <a:latin typeface="Calibri"/>
                          <a:cs typeface="Calibri"/>
                        </a:rPr>
                        <a:t>ed </a:t>
                      </a:r>
                      <a:r>
                        <a:rPr sz="1600" spc="-15" dirty="0">
                          <a:latin typeface="Calibri"/>
                          <a:cs typeface="Calibri"/>
                        </a:rPr>
                        <a:t>c</a:t>
                      </a:r>
                      <a:r>
                        <a:rPr sz="1600" spc="-5" dirty="0">
                          <a:latin typeface="Calibri"/>
                          <a:cs typeface="Calibri"/>
                        </a:rPr>
                        <a:t>ou</a:t>
                      </a:r>
                      <a:r>
                        <a:rPr sz="1600" spc="-30" dirty="0">
                          <a:latin typeface="Calibri"/>
                          <a:cs typeface="Calibri"/>
                        </a:rPr>
                        <a:t>r</a:t>
                      </a:r>
                      <a:r>
                        <a:rPr sz="1600" spc="-5" dirty="0">
                          <a:latin typeface="Calibri"/>
                          <a:cs typeface="Calibri"/>
                        </a:rPr>
                        <a:t>s</a:t>
                      </a:r>
                      <a:r>
                        <a:rPr sz="1600" dirty="0">
                          <a:latin typeface="Calibri"/>
                          <a:cs typeface="Calibri"/>
                        </a:rPr>
                        <a:t>e</a:t>
                      </a:r>
                      <a:r>
                        <a:rPr sz="1600" spc="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600" spc="-5" dirty="0">
                          <a:latin typeface="Calibri"/>
                          <a:cs typeface="Calibri"/>
                        </a:rPr>
                        <a:t>o</a:t>
                      </a:r>
                      <a:r>
                        <a:rPr sz="1600" dirty="0">
                          <a:latin typeface="Calibri"/>
                          <a:cs typeface="Calibri"/>
                        </a:rPr>
                        <a:t>f</a:t>
                      </a:r>
                      <a:r>
                        <a:rPr sz="1600" spc="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600" dirty="0">
                          <a:latin typeface="Calibri"/>
                          <a:cs typeface="Calibri"/>
                        </a:rPr>
                        <a:t>ac</a:t>
                      </a:r>
                      <a:r>
                        <a:rPr sz="1600" spc="5" dirty="0">
                          <a:latin typeface="Calibri"/>
                          <a:cs typeface="Calibri"/>
                        </a:rPr>
                        <a:t>t</a:t>
                      </a:r>
                      <a:r>
                        <a:rPr sz="1600" dirty="0">
                          <a:latin typeface="Calibri"/>
                          <a:cs typeface="Calibri"/>
                        </a:rPr>
                        <a:t>i</a:t>
                      </a:r>
                      <a:r>
                        <a:rPr sz="1600" spc="-5" dirty="0">
                          <a:latin typeface="Calibri"/>
                          <a:cs typeface="Calibri"/>
                        </a:rPr>
                        <a:t>on</a:t>
                      </a:r>
                      <a:r>
                        <a:rPr sz="1600" dirty="0">
                          <a:latin typeface="Calibri"/>
                          <a:cs typeface="Calibri"/>
                        </a:rPr>
                        <a:t>, </a:t>
                      </a:r>
                      <a:r>
                        <a:rPr sz="1600" spc="-5" dirty="0">
                          <a:latin typeface="Calibri"/>
                          <a:cs typeface="Calibri"/>
                        </a:rPr>
                        <a:t>bu</a:t>
                      </a:r>
                      <a:r>
                        <a:rPr sz="1600" dirty="0">
                          <a:latin typeface="Calibri"/>
                          <a:cs typeface="Calibri"/>
                        </a:rPr>
                        <a:t>t ma</a:t>
                      </a:r>
                      <a:r>
                        <a:rPr sz="1600" spc="-25" dirty="0">
                          <a:latin typeface="Calibri"/>
                          <a:cs typeface="Calibri"/>
                        </a:rPr>
                        <a:t>n</a:t>
                      </a:r>
                      <a:r>
                        <a:rPr sz="1600" dirty="0">
                          <a:latin typeface="Calibri"/>
                          <a:cs typeface="Calibri"/>
                        </a:rPr>
                        <a:t>y</a:t>
                      </a:r>
                      <a:r>
                        <a:rPr sz="1600" spc="-2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600" spc="-15" dirty="0">
                          <a:latin typeface="Calibri"/>
                          <a:cs typeface="Calibri"/>
                        </a:rPr>
                        <a:t>w</a:t>
                      </a:r>
                      <a:r>
                        <a:rPr sz="1600" spc="-5" dirty="0">
                          <a:latin typeface="Calibri"/>
                          <a:cs typeface="Calibri"/>
                        </a:rPr>
                        <a:t>ou</a:t>
                      </a:r>
                      <a:r>
                        <a:rPr sz="1600" spc="5" dirty="0">
                          <a:latin typeface="Calibri"/>
                          <a:cs typeface="Calibri"/>
                        </a:rPr>
                        <a:t>l</a:t>
                      </a:r>
                      <a:r>
                        <a:rPr sz="1600" dirty="0">
                          <a:latin typeface="Calibri"/>
                          <a:cs typeface="Calibri"/>
                        </a:rPr>
                        <a:t>d </a:t>
                      </a:r>
                      <a:r>
                        <a:rPr sz="1600" spc="-5" dirty="0">
                          <a:latin typeface="Calibri"/>
                          <a:cs typeface="Calibri"/>
                        </a:rPr>
                        <a:t>not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solidFill>
                      <a:srgbClr val="9480B9"/>
                    </a:solidFill>
                  </a:tcPr>
                </a:tc>
              </a:tr>
              <a:tr h="1828800">
                <a:tc>
                  <a:txBody>
                    <a:bodyPr/>
                    <a:lstStyle/>
                    <a:p>
                      <a:pPr marL="398145">
                        <a:lnSpc>
                          <a:spcPct val="100000"/>
                        </a:lnSpc>
                      </a:pPr>
                      <a:r>
                        <a:rPr sz="1600" b="1" spc="-15" dirty="0">
                          <a:latin typeface="Calibri"/>
                          <a:cs typeface="Calibri"/>
                        </a:rPr>
                        <a:t>F</a:t>
                      </a:r>
                      <a:r>
                        <a:rPr sz="1600" b="1" spc="-5" dirty="0">
                          <a:latin typeface="Calibri"/>
                          <a:cs typeface="Calibri"/>
                        </a:rPr>
                        <a:t>O</a:t>
                      </a:r>
                      <a:r>
                        <a:rPr sz="1600" b="1" dirty="0">
                          <a:latin typeface="Calibri"/>
                          <a:cs typeface="Calibri"/>
                        </a:rPr>
                        <a:t>R</a:t>
                      </a:r>
                      <a:r>
                        <a:rPr sz="1600" b="1" spc="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600" b="1" spc="-5" dirty="0">
                          <a:latin typeface="Calibri"/>
                          <a:cs typeface="Calibri"/>
                        </a:rPr>
                        <a:t>C</a:t>
                      </a:r>
                      <a:r>
                        <a:rPr sz="1600" b="1" spc="-10" dirty="0">
                          <a:latin typeface="Calibri"/>
                          <a:cs typeface="Calibri"/>
                        </a:rPr>
                        <a:t>LI</a:t>
                      </a:r>
                      <a:r>
                        <a:rPr sz="1600" b="1" dirty="0">
                          <a:latin typeface="Calibri"/>
                          <a:cs typeface="Calibri"/>
                        </a:rPr>
                        <a:t>NI</a:t>
                      </a:r>
                      <a:r>
                        <a:rPr sz="1600" b="1" spc="-10" dirty="0">
                          <a:latin typeface="Calibri"/>
                          <a:cs typeface="Calibri"/>
                        </a:rPr>
                        <a:t>CI</a:t>
                      </a:r>
                      <a:r>
                        <a:rPr sz="1600" b="1" dirty="0">
                          <a:latin typeface="Calibri"/>
                          <a:cs typeface="Calibri"/>
                        </a:rPr>
                        <a:t>ANS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solidFill>
                      <a:srgbClr val="5BC0B8"/>
                    </a:solidFill>
                  </a:tcPr>
                </a:tc>
                <a:tc>
                  <a:txBody>
                    <a:bodyPr/>
                    <a:lstStyle/>
                    <a:p>
                      <a:pPr marL="132715" marR="302895">
                        <a:lnSpc>
                          <a:spcPct val="100000"/>
                        </a:lnSpc>
                      </a:pPr>
                      <a:r>
                        <a:rPr sz="1600" dirty="0">
                          <a:latin typeface="Calibri"/>
                          <a:cs typeface="Calibri"/>
                        </a:rPr>
                        <a:t>Mo</a:t>
                      </a:r>
                      <a:r>
                        <a:rPr sz="1600" spc="-15" dirty="0">
                          <a:latin typeface="Calibri"/>
                          <a:cs typeface="Calibri"/>
                        </a:rPr>
                        <a:t>s</a:t>
                      </a:r>
                      <a:r>
                        <a:rPr sz="1600" dirty="0">
                          <a:latin typeface="Calibri"/>
                          <a:cs typeface="Calibri"/>
                        </a:rPr>
                        <a:t>t in</a:t>
                      </a:r>
                      <a:r>
                        <a:rPr sz="1600" spc="-5" dirty="0">
                          <a:latin typeface="Calibri"/>
                          <a:cs typeface="Calibri"/>
                        </a:rPr>
                        <a:t>d</a:t>
                      </a:r>
                      <a:r>
                        <a:rPr sz="1600" spc="5" dirty="0">
                          <a:latin typeface="Calibri"/>
                          <a:cs typeface="Calibri"/>
                        </a:rPr>
                        <a:t>i</a:t>
                      </a:r>
                      <a:r>
                        <a:rPr sz="1600" dirty="0">
                          <a:latin typeface="Calibri"/>
                          <a:cs typeface="Calibri"/>
                        </a:rPr>
                        <a:t>vid</a:t>
                      </a:r>
                      <a:r>
                        <a:rPr sz="1600" spc="-5" dirty="0">
                          <a:latin typeface="Calibri"/>
                          <a:cs typeface="Calibri"/>
                        </a:rPr>
                        <a:t>u</a:t>
                      </a:r>
                      <a:r>
                        <a:rPr sz="1600" dirty="0">
                          <a:latin typeface="Calibri"/>
                          <a:cs typeface="Calibri"/>
                        </a:rPr>
                        <a:t>a</a:t>
                      </a:r>
                      <a:r>
                        <a:rPr sz="1600" spc="-10" dirty="0">
                          <a:latin typeface="Calibri"/>
                          <a:cs typeface="Calibri"/>
                        </a:rPr>
                        <a:t>l</a:t>
                      </a:r>
                      <a:r>
                        <a:rPr sz="1600" dirty="0">
                          <a:latin typeface="Calibri"/>
                          <a:cs typeface="Calibri"/>
                        </a:rPr>
                        <a:t>s</a:t>
                      </a:r>
                      <a:r>
                        <a:rPr sz="1600" spc="-4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600" spc="-5" dirty="0">
                          <a:latin typeface="Calibri"/>
                          <a:cs typeface="Calibri"/>
                        </a:rPr>
                        <a:t>shou</a:t>
                      </a:r>
                      <a:r>
                        <a:rPr sz="1600" spc="5" dirty="0">
                          <a:latin typeface="Calibri"/>
                          <a:cs typeface="Calibri"/>
                        </a:rPr>
                        <a:t>l</a:t>
                      </a:r>
                      <a:r>
                        <a:rPr sz="1600" dirty="0">
                          <a:latin typeface="Calibri"/>
                          <a:cs typeface="Calibri"/>
                        </a:rPr>
                        <a:t>d</a:t>
                      </a:r>
                      <a:r>
                        <a:rPr sz="1600" spc="-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600" spc="-30" dirty="0">
                          <a:latin typeface="Calibri"/>
                          <a:cs typeface="Calibri"/>
                        </a:rPr>
                        <a:t>r</a:t>
                      </a:r>
                      <a:r>
                        <a:rPr sz="1600" dirty="0">
                          <a:latin typeface="Calibri"/>
                          <a:cs typeface="Calibri"/>
                        </a:rPr>
                        <a:t>e</a:t>
                      </a:r>
                      <a:r>
                        <a:rPr sz="1600" spc="-10" dirty="0">
                          <a:latin typeface="Calibri"/>
                          <a:cs typeface="Calibri"/>
                        </a:rPr>
                        <a:t>c</a:t>
                      </a:r>
                      <a:r>
                        <a:rPr sz="1600" dirty="0">
                          <a:latin typeface="Calibri"/>
                          <a:cs typeface="Calibri"/>
                        </a:rPr>
                        <a:t>ei</a:t>
                      </a:r>
                      <a:r>
                        <a:rPr sz="1600" spc="-15" dirty="0">
                          <a:latin typeface="Calibri"/>
                          <a:cs typeface="Calibri"/>
                        </a:rPr>
                        <a:t>v</a:t>
                      </a:r>
                      <a:r>
                        <a:rPr sz="1600" dirty="0">
                          <a:latin typeface="Calibri"/>
                          <a:cs typeface="Calibri"/>
                        </a:rPr>
                        <a:t>e t</a:t>
                      </a:r>
                      <a:r>
                        <a:rPr sz="1600" spc="-5" dirty="0">
                          <a:latin typeface="Calibri"/>
                          <a:cs typeface="Calibri"/>
                        </a:rPr>
                        <a:t>h</a:t>
                      </a:r>
                      <a:r>
                        <a:rPr sz="1600" dirty="0">
                          <a:latin typeface="Calibri"/>
                          <a:cs typeface="Calibri"/>
                        </a:rPr>
                        <a:t>e i</a:t>
                      </a:r>
                      <a:r>
                        <a:rPr sz="1600" spc="-10" dirty="0">
                          <a:latin typeface="Calibri"/>
                          <a:cs typeface="Calibri"/>
                        </a:rPr>
                        <a:t>nt</a:t>
                      </a:r>
                      <a:r>
                        <a:rPr sz="1600" dirty="0">
                          <a:latin typeface="Calibri"/>
                          <a:cs typeface="Calibri"/>
                        </a:rPr>
                        <a:t>er</a:t>
                      </a:r>
                      <a:r>
                        <a:rPr sz="1600" spc="-10" dirty="0">
                          <a:latin typeface="Calibri"/>
                          <a:cs typeface="Calibri"/>
                        </a:rPr>
                        <a:t>v</a:t>
                      </a:r>
                      <a:r>
                        <a:rPr sz="1600" dirty="0">
                          <a:latin typeface="Calibri"/>
                          <a:cs typeface="Calibri"/>
                        </a:rPr>
                        <a:t>e</a:t>
                      </a:r>
                      <a:r>
                        <a:rPr sz="1600" spc="-15" dirty="0">
                          <a:latin typeface="Calibri"/>
                          <a:cs typeface="Calibri"/>
                        </a:rPr>
                        <a:t>n</a:t>
                      </a:r>
                      <a:r>
                        <a:rPr sz="1600" dirty="0">
                          <a:latin typeface="Calibri"/>
                          <a:cs typeface="Calibri"/>
                        </a:rPr>
                        <a:t>ti</a:t>
                      </a:r>
                      <a:r>
                        <a:rPr sz="1600" spc="-5" dirty="0">
                          <a:latin typeface="Calibri"/>
                          <a:cs typeface="Calibri"/>
                        </a:rPr>
                        <a:t>on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solidFill>
                      <a:srgbClr val="5BC0B8"/>
                    </a:solidFill>
                  </a:tcPr>
                </a:tc>
                <a:tc>
                  <a:txBody>
                    <a:bodyPr/>
                    <a:lstStyle/>
                    <a:p>
                      <a:pPr marL="151765" marR="160655">
                        <a:lnSpc>
                          <a:spcPct val="100000"/>
                        </a:lnSpc>
                      </a:pPr>
                      <a:r>
                        <a:rPr sz="1600" spc="-5" dirty="0">
                          <a:latin typeface="Calibri"/>
                          <a:cs typeface="Calibri"/>
                        </a:rPr>
                        <a:t>C</a:t>
                      </a:r>
                      <a:r>
                        <a:rPr sz="1600" spc="5" dirty="0">
                          <a:latin typeface="Calibri"/>
                          <a:cs typeface="Calibri"/>
                        </a:rPr>
                        <a:t>l</a:t>
                      </a:r>
                      <a:r>
                        <a:rPr sz="1600" dirty="0">
                          <a:latin typeface="Calibri"/>
                          <a:cs typeface="Calibri"/>
                        </a:rPr>
                        <a:t>i</a:t>
                      </a:r>
                      <a:r>
                        <a:rPr sz="1600" spc="-5" dirty="0">
                          <a:latin typeface="Calibri"/>
                          <a:cs typeface="Calibri"/>
                        </a:rPr>
                        <a:t>n</a:t>
                      </a:r>
                      <a:r>
                        <a:rPr sz="1600" spc="5" dirty="0">
                          <a:latin typeface="Calibri"/>
                          <a:cs typeface="Calibri"/>
                        </a:rPr>
                        <a:t>i</a:t>
                      </a:r>
                      <a:r>
                        <a:rPr sz="1600" dirty="0">
                          <a:latin typeface="Calibri"/>
                          <a:cs typeface="Calibri"/>
                        </a:rPr>
                        <a:t>ci</a:t>
                      </a:r>
                      <a:r>
                        <a:rPr sz="1600" spc="-10" dirty="0">
                          <a:latin typeface="Calibri"/>
                          <a:cs typeface="Calibri"/>
                        </a:rPr>
                        <a:t>a</a:t>
                      </a:r>
                      <a:r>
                        <a:rPr sz="1600" spc="-5" dirty="0">
                          <a:latin typeface="Calibri"/>
                          <a:cs typeface="Calibri"/>
                        </a:rPr>
                        <a:t>n</a:t>
                      </a:r>
                      <a:r>
                        <a:rPr sz="1600" dirty="0">
                          <a:latin typeface="Calibri"/>
                          <a:cs typeface="Calibri"/>
                        </a:rPr>
                        <a:t>s</a:t>
                      </a:r>
                      <a:r>
                        <a:rPr sz="1600" spc="-4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600" spc="-30" dirty="0">
                          <a:latin typeface="Calibri"/>
                          <a:cs typeface="Calibri"/>
                        </a:rPr>
                        <a:t>r</a:t>
                      </a:r>
                      <a:r>
                        <a:rPr sz="1600" dirty="0">
                          <a:latin typeface="Calibri"/>
                          <a:cs typeface="Calibri"/>
                        </a:rPr>
                        <a:t>e</a:t>
                      </a:r>
                      <a:r>
                        <a:rPr sz="1600" spc="-20" dirty="0">
                          <a:latin typeface="Calibri"/>
                          <a:cs typeface="Calibri"/>
                        </a:rPr>
                        <a:t>c</a:t>
                      </a:r>
                      <a:r>
                        <a:rPr sz="1600" spc="-5" dirty="0">
                          <a:latin typeface="Calibri"/>
                          <a:cs typeface="Calibri"/>
                        </a:rPr>
                        <a:t>og</a:t>
                      </a:r>
                      <a:r>
                        <a:rPr sz="1600" dirty="0">
                          <a:latin typeface="Calibri"/>
                          <a:cs typeface="Calibri"/>
                        </a:rPr>
                        <a:t>ni</a:t>
                      </a:r>
                      <a:r>
                        <a:rPr sz="1600" spc="-35" dirty="0">
                          <a:latin typeface="Calibri"/>
                          <a:cs typeface="Calibri"/>
                        </a:rPr>
                        <a:t>z</a:t>
                      </a:r>
                      <a:r>
                        <a:rPr sz="1600" dirty="0">
                          <a:latin typeface="Calibri"/>
                          <a:cs typeface="Calibri"/>
                        </a:rPr>
                        <a:t>e</a:t>
                      </a:r>
                      <a:r>
                        <a:rPr sz="1600" spc="3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600" dirty="0">
                          <a:latin typeface="Calibri"/>
                          <a:cs typeface="Calibri"/>
                        </a:rPr>
                        <a:t>t</a:t>
                      </a:r>
                      <a:r>
                        <a:rPr sz="1600" spc="-5" dirty="0">
                          <a:latin typeface="Calibri"/>
                          <a:cs typeface="Calibri"/>
                        </a:rPr>
                        <a:t>h</a:t>
                      </a:r>
                      <a:r>
                        <a:rPr sz="1600" spc="-10" dirty="0">
                          <a:latin typeface="Calibri"/>
                          <a:cs typeface="Calibri"/>
                        </a:rPr>
                        <a:t>a</a:t>
                      </a:r>
                      <a:r>
                        <a:rPr sz="1600" dirty="0">
                          <a:latin typeface="Calibri"/>
                          <a:cs typeface="Calibri"/>
                        </a:rPr>
                        <a:t>t</a:t>
                      </a:r>
                      <a:r>
                        <a:rPr sz="1600" spc="-2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600" spc="-5" dirty="0">
                          <a:latin typeface="Calibri"/>
                          <a:cs typeface="Calibri"/>
                        </a:rPr>
                        <a:t>d</a:t>
                      </a:r>
                      <a:r>
                        <a:rPr sz="1600" spc="5" dirty="0">
                          <a:latin typeface="Calibri"/>
                          <a:cs typeface="Calibri"/>
                        </a:rPr>
                        <a:t>i</a:t>
                      </a:r>
                      <a:r>
                        <a:rPr sz="1600" spc="-10" dirty="0">
                          <a:latin typeface="Calibri"/>
                          <a:cs typeface="Calibri"/>
                        </a:rPr>
                        <a:t>f</a:t>
                      </a:r>
                      <a:r>
                        <a:rPr sz="1600" spc="-35" dirty="0">
                          <a:latin typeface="Calibri"/>
                          <a:cs typeface="Calibri"/>
                        </a:rPr>
                        <a:t>f</a:t>
                      </a:r>
                      <a:r>
                        <a:rPr sz="1600" dirty="0">
                          <a:latin typeface="Calibri"/>
                          <a:cs typeface="Calibri"/>
                        </a:rPr>
                        <a:t>e</a:t>
                      </a:r>
                      <a:r>
                        <a:rPr sz="1600" spc="-35" dirty="0">
                          <a:latin typeface="Calibri"/>
                          <a:cs typeface="Calibri"/>
                        </a:rPr>
                        <a:t>r</a:t>
                      </a:r>
                      <a:r>
                        <a:rPr sz="1600" dirty="0">
                          <a:latin typeface="Calibri"/>
                          <a:cs typeface="Calibri"/>
                        </a:rPr>
                        <a:t>e</a:t>
                      </a:r>
                      <a:r>
                        <a:rPr sz="1600" spc="-15" dirty="0">
                          <a:latin typeface="Calibri"/>
                          <a:cs typeface="Calibri"/>
                        </a:rPr>
                        <a:t>n</a:t>
                      </a:r>
                      <a:r>
                        <a:rPr sz="1600" dirty="0">
                          <a:latin typeface="Calibri"/>
                          <a:cs typeface="Calibri"/>
                        </a:rPr>
                        <a:t>t ch</a:t>
                      </a:r>
                      <a:r>
                        <a:rPr sz="1600" spc="-10" dirty="0">
                          <a:latin typeface="Calibri"/>
                          <a:cs typeface="Calibri"/>
                        </a:rPr>
                        <a:t>o</a:t>
                      </a:r>
                      <a:r>
                        <a:rPr sz="1600" dirty="0">
                          <a:latin typeface="Calibri"/>
                          <a:cs typeface="Calibri"/>
                        </a:rPr>
                        <a:t>ices wi</a:t>
                      </a:r>
                      <a:r>
                        <a:rPr sz="1600" spc="5" dirty="0">
                          <a:latin typeface="Calibri"/>
                          <a:cs typeface="Calibri"/>
                        </a:rPr>
                        <a:t>l</a:t>
                      </a:r>
                      <a:r>
                        <a:rPr sz="1600" dirty="0">
                          <a:latin typeface="Calibri"/>
                          <a:cs typeface="Calibri"/>
                        </a:rPr>
                        <a:t>l</a:t>
                      </a:r>
                      <a:r>
                        <a:rPr sz="1600" spc="-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600" spc="-5" dirty="0">
                          <a:latin typeface="Calibri"/>
                          <a:cs typeface="Calibri"/>
                        </a:rPr>
                        <a:t>b</a:t>
                      </a:r>
                      <a:r>
                        <a:rPr sz="1600" dirty="0">
                          <a:latin typeface="Calibri"/>
                          <a:cs typeface="Calibri"/>
                        </a:rPr>
                        <a:t>e</a:t>
                      </a:r>
                      <a:r>
                        <a:rPr sz="1600" spc="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600" dirty="0">
                          <a:latin typeface="Calibri"/>
                          <a:cs typeface="Calibri"/>
                        </a:rPr>
                        <a:t>app</a:t>
                      </a:r>
                      <a:r>
                        <a:rPr sz="1600" spc="-30" dirty="0">
                          <a:latin typeface="Calibri"/>
                          <a:cs typeface="Calibri"/>
                        </a:rPr>
                        <a:t>r</a:t>
                      </a:r>
                      <a:r>
                        <a:rPr sz="1600" spc="-5" dirty="0">
                          <a:latin typeface="Calibri"/>
                          <a:cs typeface="Calibri"/>
                        </a:rPr>
                        <a:t>op</a:t>
                      </a:r>
                      <a:r>
                        <a:rPr sz="1600" spc="-10" dirty="0">
                          <a:latin typeface="Calibri"/>
                          <a:cs typeface="Calibri"/>
                        </a:rPr>
                        <a:t>r</a:t>
                      </a:r>
                      <a:r>
                        <a:rPr sz="1600" dirty="0">
                          <a:latin typeface="Calibri"/>
                          <a:cs typeface="Calibri"/>
                        </a:rPr>
                        <a:t>i</a:t>
                      </a:r>
                      <a:r>
                        <a:rPr sz="1600" spc="-5" dirty="0">
                          <a:latin typeface="Calibri"/>
                          <a:cs typeface="Calibri"/>
                        </a:rPr>
                        <a:t>a</a:t>
                      </a:r>
                      <a:r>
                        <a:rPr sz="1600" spc="-10" dirty="0">
                          <a:latin typeface="Calibri"/>
                          <a:cs typeface="Calibri"/>
                        </a:rPr>
                        <a:t>t</a:t>
                      </a:r>
                      <a:r>
                        <a:rPr sz="1600" dirty="0">
                          <a:latin typeface="Calibri"/>
                          <a:cs typeface="Calibri"/>
                        </a:rPr>
                        <a:t>e</a:t>
                      </a:r>
                      <a:r>
                        <a:rPr sz="1600" spc="-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600" spc="-35" dirty="0">
                          <a:latin typeface="Calibri"/>
                          <a:cs typeface="Calibri"/>
                        </a:rPr>
                        <a:t>f</a:t>
                      </a:r>
                      <a:r>
                        <a:rPr sz="1600" spc="-5" dirty="0">
                          <a:latin typeface="Calibri"/>
                          <a:cs typeface="Calibri"/>
                        </a:rPr>
                        <a:t>o</a:t>
                      </a:r>
                      <a:r>
                        <a:rPr sz="1600" dirty="0">
                          <a:latin typeface="Calibri"/>
                          <a:cs typeface="Calibri"/>
                        </a:rPr>
                        <a:t>r ea</a:t>
                      </a:r>
                      <a:r>
                        <a:rPr sz="1600" spc="-10" dirty="0">
                          <a:latin typeface="Calibri"/>
                          <a:cs typeface="Calibri"/>
                        </a:rPr>
                        <a:t>c</a:t>
                      </a:r>
                      <a:r>
                        <a:rPr sz="1600" dirty="0">
                          <a:latin typeface="Calibri"/>
                          <a:cs typeface="Calibri"/>
                        </a:rPr>
                        <a:t>h i</a:t>
                      </a:r>
                      <a:r>
                        <a:rPr sz="1600" spc="-5" dirty="0">
                          <a:latin typeface="Calibri"/>
                          <a:cs typeface="Calibri"/>
                        </a:rPr>
                        <a:t>nd</a:t>
                      </a:r>
                      <a:r>
                        <a:rPr sz="1600" spc="5" dirty="0">
                          <a:latin typeface="Calibri"/>
                          <a:cs typeface="Calibri"/>
                        </a:rPr>
                        <a:t>i</a:t>
                      </a:r>
                      <a:r>
                        <a:rPr sz="1600" dirty="0">
                          <a:latin typeface="Calibri"/>
                          <a:cs typeface="Calibri"/>
                        </a:rPr>
                        <a:t>vid</a:t>
                      </a:r>
                      <a:r>
                        <a:rPr sz="1600" spc="-5" dirty="0">
                          <a:latin typeface="Calibri"/>
                          <a:cs typeface="Calibri"/>
                        </a:rPr>
                        <a:t>u</a:t>
                      </a:r>
                      <a:r>
                        <a:rPr sz="1600" dirty="0">
                          <a:latin typeface="Calibri"/>
                          <a:cs typeface="Calibri"/>
                        </a:rPr>
                        <a:t>al</a:t>
                      </a:r>
                      <a:r>
                        <a:rPr sz="1600" spc="-4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600" dirty="0">
                          <a:latin typeface="Calibri"/>
                          <a:cs typeface="Calibri"/>
                        </a:rPr>
                        <a:t>and</a:t>
                      </a:r>
                      <a:r>
                        <a:rPr sz="1600" spc="-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600" dirty="0">
                          <a:latin typeface="Calibri"/>
                          <a:cs typeface="Calibri"/>
                        </a:rPr>
                        <a:t>t</a:t>
                      </a:r>
                      <a:r>
                        <a:rPr sz="1600" spc="-5" dirty="0">
                          <a:latin typeface="Calibri"/>
                          <a:cs typeface="Calibri"/>
                        </a:rPr>
                        <a:t>h</a:t>
                      </a:r>
                      <a:r>
                        <a:rPr sz="1600" spc="-10" dirty="0">
                          <a:latin typeface="Calibri"/>
                          <a:cs typeface="Calibri"/>
                        </a:rPr>
                        <a:t>a</a:t>
                      </a:r>
                      <a:r>
                        <a:rPr sz="1600" dirty="0">
                          <a:latin typeface="Calibri"/>
                          <a:cs typeface="Calibri"/>
                        </a:rPr>
                        <a:t>t</a:t>
                      </a:r>
                      <a:r>
                        <a:rPr sz="1600" spc="-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600" dirty="0">
                          <a:latin typeface="Calibri"/>
                          <a:cs typeface="Calibri"/>
                        </a:rPr>
                        <a:t>cl</a:t>
                      </a:r>
                      <a:r>
                        <a:rPr sz="1600" spc="5" dirty="0">
                          <a:latin typeface="Calibri"/>
                          <a:cs typeface="Calibri"/>
                        </a:rPr>
                        <a:t>i</a:t>
                      </a:r>
                      <a:r>
                        <a:rPr sz="1600" spc="-5" dirty="0">
                          <a:latin typeface="Calibri"/>
                          <a:cs typeface="Calibri"/>
                        </a:rPr>
                        <a:t>n</a:t>
                      </a:r>
                      <a:r>
                        <a:rPr sz="1600" spc="5" dirty="0">
                          <a:latin typeface="Calibri"/>
                          <a:cs typeface="Calibri"/>
                        </a:rPr>
                        <a:t>i</a:t>
                      </a:r>
                      <a:r>
                        <a:rPr sz="1600" dirty="0">
                          <a:latin typeface="Calibri"/>
                          <a:cs typeface="Calibri"/>
                        </a:rPr>
                        <a:t>cia</a:t>
                      </a:r>
                      <a:r>
                        <a:rPr sz="1600" spc="-5" dirty="0">
                          <a:latin typeface="Calibri"/>
                          <a:cs typeface="Calibri"/>
                        </a:rPr>
                        <a:t>n</a:t>
                      </a:r>
                      <a:r>
                        <a:rPr sz="1600" dirty="0">
                          <a:latin typeface="Calibri"/>
                          <a:cs typeface="Calibri"/>
                        </a:rPr>
                        <a:t>s</a:t>
                      </a:r>
                      <a:r>
                        <a:rPr sz="1600" spc="-4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600" dirty="0">
                          <a:latin typeface="Calibri"/>
                          <a:cs typeface="Calibri"/>
                        </a:rPr>
                        <a:t>mu</a:t>
                      </a:r>
                      <a:r>
                        <a:rPr sz="1600" spc="-15" dirty="0">
                          <a:latin typeface="Calibri"/>
                          <a:cs typeface="Calibri"/>
                        </a:rPr>
                        <a:t>s</a:t>
                      </a:r>
                      <a:r>
                        <a:rPr sz="1600" dirty="0">
                          <a:latin typeface="Calibri"/>
                          <a:cs typeface="Calibri"/>
                        </a:rPr>
                        <a:t>t </a:t>
                      </a:r>
                      <a:r>
                        <a:rPr sz="1600" spc="-5" dirty="0">
                          <a:latin typeface="Calibri"/>
                          <a:cs typeface="Calibri"/>
                        </a:rPr>
                        <a:t>hel</a:t>
                      </a:r>
                      <a:r>
                        <a:rPr sz="1600" dirty="0">
                          <a:latin typeface="Calibri"/>
                          <a:cs typeface="Calibri"/>
                        </a:rPr>
                        <a:t>p</a:t>
                      </a:r>
                      <a:r>
                        <a:rPr sz="1600" spc="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600" dirty="0">
                          <a:latin typeface="Calibri"/>
                          <a:cs typeface="Calibri"/>
                        </a:rPr>
                        <a:t>each</a:t>
                      </a:r>
                      <a:r>
                        <a:rPr sz="1600" spc="-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600" dirty="0">
                          <a:latin typeface="Calibri"/>
                          <a:cs typeface="Calibri"/>
                        </a:rPr>
                        <a:t>in</a:t>
                      </a:r>
                      <a:r>
                        <a:rPr sz="1600" spc="-5" dirty="0">
                          <a:latin typeface="Calibri"/>
                          <a:cs typeface="Calibri"/>
                        </a:rPr>
                        <a:t>d</a:t>
                      </a:r>
                      <a:r>
                        <a:rPr sz="1600" spc="5" dirty="0">
                          <a:latin typeface="Calibri"/>
                          <a:cs typeface="Calibri"/>
                        </a:rPr>
                        <a:t>i</a:t>
                      </a:r>
                      <a:r>
                        <a:rPr sz="1600" dirty="0">
                          <a:latin typeface="Calibri"/>
                          <a:cs typeface="Calibri"/>
                        </a:rPr>
                        <a:t>vid</a:t>
                      </a:r>
                      <a:r>
                        <a:rPr sz="1600" spc="-5" dirty="0">
                          <a:latin typeface="Calibri"/>
                          <a:cs typeface="Calibri"/>
                        </a:rPr>
                        <a:t>u</a:t>
                      </a:r>
                      <a:r>
                        <a:rPr sz="1600" dirty="0">
                          <a:latin typeface="Calibri"/>
                          <a:cs typeface="Calibri"/>
                        </a:rPr>
                        <a:t>al</a:t>
                      </a:r>
                      <a:r>
                        <a:rPr sz="1600" spc="-4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600" dirty="0">
                          <a:latin typeface="Calibri"/>
                          <a:cs typeface="Calibri"/>
                        </a:rPr>
                        <a:t>ar</a:t>
                      </a:r>
                      <a:r>
                        <a:rPr sz="1600" spc="-10" dirty="0">
                          <a:latin typeface="Calibri"/>
                          <a:cs typeface="Calibri"/>
                        </a:rPr>
                        <a:t>r</a:t>
                      </a:r>
                      <a:r>
                        <a:rPr sz="1600" dirty="0">
                          <a:latin typeface="Calibri"/>
                          <a:cs typeface="Calibri"/>
                        </a:rPr>
                        <a:t>i</a:t>
                      </a:r>
                      <a:r>
                        <a:rPr sz="1600" spc="-15" dirty="0">
                          <a:latin typeface="Calibri"/>
                          <a:cs typeface="Calibri"/>
                        </a:rPr>
                        <a:t>v</a:t>
                      </a:r>
                      <a:r>
                        <a:rPr sz="1600" dirty="0">
                          <a:latin typeface="Calibri"/>
                          <a:cs typeface="Calibri"/>
                        </a:rPr>
                        <a:t>e</a:t>
                      </a:r>
                      <a:r>
                        <a:rPr sz="1600" spc="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600" spc="-10" dirty="0">
                          <a:latin typeface="Calibri"/>
                          <a:cs typeface="Calibri"/>
                        </a:rPr>
                        <a:t>a</a:t>
                      </a:r>
                      <a:r>
                        <a:rPr sz="1600" dirty="0">
                          <a:latin typeface="Calibri"/>
                          <a:cs typeface="Calibri"/>
                        </a:rPr>
                        <a:t>t</a:t>
                      </a:r>
                      <a:r>
                        <a:rPr sz="1600" spc="-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600" dirty="0">
                          <a:latin typeface="Calibri"/>
                          <a:cs typeface="Calibri"/>
                        </a:rPr>
                        <a:t>a mana</a:t>
                      </a:r>
                      <a:r>
                        <a:rPr sz="1600" spc="-10" dirty="0">
                          <a:latin typeface="Calibri"/>
                          <a:cs typeface="Calibri"/>
                        </a:rPr>
                        <a:t>g</a:t>
                      </a:r>
                      <a:r>
                        <a:rPr sz="1600" dirty="0">
                          <a:latin typeface="Calibri"/>
                          <a:cs typeface="Calibri"/>
                        </a:rPr>
                        <a:t>e</a:t>
                      </a:r>
                      <a:r>
                        <a:rPr sz="1600" spc="-10" dirty="0">
                          <a:latin typeface="Calibri"/>
                          <a:cs typeface="Calibri"/>
                        </a:rPr>
                        <a:t>m</a:t>
                      </a:r>
                      <a:r>
                        <a:rPr sz="1600" dirty="0">
                          <a:latin typeface="Calibri"/>
                          <a:cs typeface="Calibri"/>
                        </a:rPr>
                        <a:t>e</a:t>
                      </a:r>
                      <a:r>
                        <a:rPr sz="1600" spc="-15" dirty="0">
                          <a:latin typeface="Calibri"/>
                          <a:cs typeface="Calibri"/>
                        </a:rPr>
                        <a:t>n</a:t>
                      </a:r>
                      <a:r>
                        <a:rPr sz="1600" dirty="0">
                          <a:latin typeface="Calibri"/>
                          <a:cs typeface="Calibri"/>
                        </a:rPr>
                        <a:t>t </a:t>
                      </a:r>
                      <a:r>
                        <a:rPr sz="1600" spc="-5" dirty="0">
                          <a:latin typeface="Calibri"/>
                          <a:cs typeface="Calibri"/>
                        </a:rPr>
                        <a:t>decis</a:t>
                      </a:r>
                      <a:r>
                        <a:rPr sz="1600" spc="5" dirty="0">
                          <a:latin typeface="Calibri"/>
                          <a:cs typeface="Calibri"/>
                        </a:rPr>
                        <a:t>i</a:t>
                      </a:r>
                      <a:r>
                        <a:rPr sz="1600" spc="-5" dirty="0">
                          <a:latin typeface="Calibri"/>
                          <a:cs typeface="Calibri"/>
                        </a:rPr>
                        <a:t>o</a:t>
                      </a:r>
                      <a:r>
                        <a:rPr sz="1600" dirty="0">
                          <a:latin typeface="Calibri"/>
                          <a:cs typeface="Calibri"/>
                        </a:rPr>
                        <a:t>n</a:t>
                      </a:r>
                      <a:r>
                        <a:rPr sz="1600" spc="-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600" spc="-15" dirty="0">
                          <a:latin typeface="Calibri"/>
                          <a:cs typeface="Calibri"/>
                        </a:rPr>
                        <a:t>c</a:t>
                      </a:r>
                      <a:r>
                        <a:rPr sz="1600" spc="-5" dirty="0">
                          <a:latin typeface="Calibri"/>
                          <a:cs typeface="Calibri"/>
                        </a:rPr>
                        <a:t>ons</a:t>
                      </a:r>
                      <a:r>
                        <a:rPr sz="1600" spc="5" dirty="0">
                          <a:latin typeface="Calibri"/>
                          <a:cs typeface="Calibri"/>
                        </a:rPr>
                        <a:t>i</a:t>
                      </a:r>
                      <a:r>
                        <a:rPr sz="1600" spc="-15" dirty="0">
                          <a:latin typeface="Calibri"/>
                          <a:cs typeface="Calibri"/>
                        </a:rPr>
                        <a:t>s</a:t>
                      </a:r>
                      <a:r>
                        <a:rPr sz="1600" spc="-10" dirty="0">
                          <a:latin typeface="Calibri"/>
                          <a:cs typeface="Calibri"/>
                        </a:rPr>
                        <a:t>t</a:t>
                      </a:r>
                      <a:r>
                        <a:rPr sz="1600" dirty="0">
                          <a:latin typeface="Calibri"/>
                          <a:cs typeface="Calibri"/>
                        </a:rPr>
                        <a:t>e</a:t>
                      </a:r>
                      <a:r>
                        <a:rPr sz="1600" spc="-15" dirty="0">
                          <a:latin typeface="Calibri"/>
                          <a:cs typeface="Calibri"/>
                        </a:rPr>
                        <a:t>n</a:t>
                      </a:r>
                      <a:r>
                        <a:rPr sz="1600" dirty="0">
                          <a:latin typeface="Calibri"/>
                          <a:cs typeface="Calibri"/>
                        </a:rPr>
                        <a:t>t wi</a:t>
                      </a:r>
                      <a:r>
                        <a:rPr sz="1600" spc="5" dirty="0">
                          <a:latin typeface="Calibri"/>
                          <a:cs typeface="Calibri"/>
                        </a:rPr>
                        <a:t>t</a:t>
                      </a:r>
                      <a:r>
                        <a:rPr sz="1600" dirty="0">
                          <a:latin typeface="Calibri"/>
                          <a:cs typeface="Calibri"/>
                        </a:rPr>
                        <a:t>h</a:t>
                      </a:r>
                      <a:r>
                        <a:rPr sz="1600" spc="-5" dirty="0">
                          <a:latin typeface="Calibri"/>
                          <a:cs typeface="Calibri"/>
                        </a:rPr>
                        <a:t> h</a:t>
                      </a:r>
                      <a:r>
                        <a:rPr sz="1600" spc="5" dirty="0">
                          <a:latin typeface="Calibri"/>
                          <a:cs typeface="Calibri"/>
                        </a:rPr>
                        <a:t>i</a:t>
                      </a:r>
                      <a:r>
                        <a:rPr sz="1600" spc="-5" dirty="0">
                          <a:latin typeface="Calibri"/>
                          <a:cs typeface="Calibri"/>
                        </a:rPr>
                        <a:t>s/he</a:t>
                      </a:r>
                      <a:r>
                        <a:rPr sz="1600" dirty="0">
                          <a:latin typeface="Calibri"/>
                          <a:cs typeface="Calibri"/>
                        </a:rPr>
                        <a:t>r</a:t>
                      </a:r>
                      <a:r>
                        <a:rPr sz="1600" spc="-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600" spc="-25" dirty="0">
                          <a:latin typeface="Calibri"/>
                          <a:cs typeface="Calibri"/>
                        </a:rPr>
                        <a:t>v</a:t>
                      </a:r>
                      <a:r>
                        <a:rPr sz="1600" dirty="0">
                          <a:latin typeface="Calibri"/>
                          <a:cs typeface="Calibri"/>
                        </a:rPr>
                        <a:t>a</a:t>
                      </a:r>
                      <a:r>
                        <a:rPr sz="1600" spc="5" dirty="0">
                          <a:latin typeface="Calibri"/>
                          <a:cs typeface="Calibri"/>
                        </a:rPr>
                        <a:t>l</a:t>
                      </a:r>
                      <a:r>
                        <a:rPr sz="1600" spc="-5" dirty="0">
                          <a:latin typeface="Calibri"/>
                          <a:cs typeface="Calibri"/>
                        </a:rPr>
                        <a:t>ue</a:t>
                      </a:r>
                      <a:r>
                        <a:rPr sz="1600" dirty="0">
                          <a:latin typeface="Calibri"/>
                          <a:cs typeface="Calibri"/>
                        </a:rPr>
                        <a:t>s and </a:t>
                      </a:r>
                      <a:r>
                        <a:rPr sz="1600" spc="-5" dirty="0">
                          <a:latin typeface="Calibri"/>
                          <a:cs typeface="Calibri"/>
                        </a:rPr>
                        <a:t>p</a:t>
                      </a:r>
                      <a:r>
                        <a:rPr sz="1600" spc="-30" dirty="0">
                          <a:latin typeface="Calibri"/>
                          <a:cs typeface="Calibri"/>
                        </a:rPr>
                        <a:t>r</a:t>
                      </a:r>
                      <a:r>
                        <a:rPr sz="1600" spc="-15" dirty="0">
                          <a:latin typeface="Calibri"/>
                          <a:cs typeface="Calibri"/>
                        </a:rPr>
                        <a:t>e</a:t>
                      </a:r>
                      <a:r>
                        <a:rPr sz="1600" spc="-35" dirty="0">
                          <a:latin typeface="Calibri"/>
                          <a:cs typeface="Calibri"/>
                        </a:rPr>
                        <a:t>f</a:t>
                      </a:r>
                      <a:r>
                        <a:rPr sz="1600" dirty="0">
                          <a:latin typeface="Calibri"/>
                          <a:cs typeface="Calibri"/>
                        </a:rPr>
                        <a:t>e</a:t>
                      </a:r>
                      <a:r>
                        <a:rPr sz="1600" spc="-35" dirty="0">
                          <a:latin typeface="Calibri"/>
                          <a:cs typeface="Calibri"/>
                        </a:rPr>
                        <a:t>r</a:t>
                      </a:r>
                      <a:r>
                        <a:rPr sz="1600" dirty="0">
                          <a:latin typeface="Calibri"/>
                          <a:cs typeface="Calibri"/>
                        </a:rPr>
                        <a:t>enc</a:t>
                      </a:r>
                      <a:r>
                        <a:rPr sz="1600" spc="-10" dirty="0">
                          <a:latin typeface="Calibri"/>
                          <a:cs typeface="Calibri"/>
                        </a:rPr>
                        <a:t>e</a:t>
                      </a:r>
                      <a:r>
                        <a:rPr sz="1600" dirty="0">
                          <a:latin typeface="Calibri"/>
                          <a:cs typeface="Calibri"/>
                        </a:rPr>
                        <a:t>s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solidFill>
                      <a:srgbClr val="5BC0B8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685799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579526" y="5195493"/>
            <a:ext cx="8068309" cy="10420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algn="ctr">
              <a:lnSpc>
                <a:spcPts val="4405"/>
              </a:lnSpc>
            </a:pPr>
            <a:r>
              <a:rPr sz="4000" b="1" spc="-30" dirty="0">
                <a:solidFill>
                  <a:srgbClr val="7A4199"/>
                </a:solidFill>
                <a:latin typeface="Calibri"/>
                <a:cs typeface="Calibri"/>
              </a:rPr>
              <a:t>How</a:t>
            </a:r>
            <a:r>
              <a:rPr sz="4000" b="1" spc="-5" dirty="0">
                <a:solidFill>
                  <a:srgbClr val="7A4199"/>
                </a:solidFill>
                <a:latin typeface="Calibri"/>
                <a:cs typeface="Calibri"/>
              </a:rPr>
              <a:t> </a:t>
            </a:r>
            <a:r>
              <a:rPr sz="4000" b="1" spc="-25" dirty="0">
                <a:solidFill>
                  <a:srgbClr val="7A4199"/>
                </a:solidFill>
                <a:latin typeface="Calibri"/>
                <a:cs typeface="Calibri"/>
              </a:rPr>
              <a:t>do</a:t>
            </a:r>
            <a:r>
              <a:rPr sz="4000" b="1" spc="-5" dirty="0">
                <a:solidFill>
                  <a:srgbClr val="7A4199"/>
                </a:solidFill>
                <a:latin typeface="Calibri"/>
                <a:cs typeface="Calibri"/>
              </a:rPr>
              <a:t> </a:t>
            </a:r>
            <a:r>
              <a:rPr sz="4000" b="1" spc="-60" dirty="0">
                <a:solidFill>
                  <a:srgbClr val="7A4199"/>
                </a:solidFill>
                <a:latin typeface="Calibri"/>
                <a:cs typeface="Calibri"/>
              </a:rPr>
              <a:t>w</a:t>
            </a:r>
            <a:r>
              <a:rPr sz="4000" b="1" spc="-25" dirty="0">
                <a:solidFill>
                  <a:srgbClr val="7A4199"/>
                </a:solidFill>
                <a:latin typeface="Calibri"/>
                <a:cs typeface="Calibri"/>
              </a:rPr>
              <a:t>e</a:t>
            </a:r>
            <a:r>
              <a:rPr sz="4000" b="1" spc="-5" dirty="0">
                <a:solidFill>
                  <a:srgbClr val="7A4199"/>
                </a:solidFill>
                <a:latin typeface="Calibri"/>
                <a:cs typeface="Calibri"/>
              </a:rPr>
              <a:t> </a:t>
            </a:r>
            <a:r>
              <a:rPr sz="4000" b="1" spc="-20" dirty="0">
                <a:solidFill>
                  <a:srgbClr val="7A4199"/>
                </a:solidFill>
                <a:latin typeface="Calibri"/>
                <a:cs typeface="Calibri"/>
              </a:rPr>
              <a:t>as</a:t>
            </a:r>
            <a:r>
              <a:rPr sz="4000" b="1" spc="-15" dirty="0">
                <a:solidFill>
                  <a:srgbClr val="7A4199"/>
                </a:solidFill>
                <a:latin typeface="Calibri"/>
                <a:cs typeface="Calibri"/>
              </a:rPr>
              <a:t>s</a:t>
            </a:r>
            <a:r>
              <a:rPr sz="4000" b="1" spc="-30" dirty="0">
                <a:solidFill>
                  <a:srgbClr val="7A4199"/>
                </a:solidFill>
                <a:latin typeface="Calibri"/>
                <a:cs typeface="Calibri"/>
              </a:rPr>
              <a:t>e</a:t>
            </a:r>
            <a:r>
              <a:rPr sz="4000" b="1" spc="-15" dirty="0">
                <a:solidFill>
                  <a:srgbClr val="7A4199"/>
                </a:solidFill>
                <a:latin typeface="Calibri"/>
                <a:cs typeface="Calibri"/>
              </a:rPr>
              <a:t>s</a:t>
            </a:r>
            <a:r>
              <a:rPr sz="4000" b="1" spc="-20" dirty="0">
                <a:solidFill>
                  <a:srgbClr val="7A4199"/>
                </a:solidFill>
                <a:latin typeface="Calibri"/>
                <a:cs typeface="Calibri"/>
              </a:rPr>
              <a:t>s</a:t>
            </a:r>
            <a:r>
              <a:rPr sz="4000" b="1" spc="20" dirty="0">
                <a:solidFill>
                  <a:srgbClr val="7A4199"/>
                </a:solidFill>
                <a:latin typeface="Calibri"/>
                <a:cs typeface="Calibri"/>
              </a:rPr>
              <a:t> </a:t>
            </a:r>
            <a:r>
              <a:rPr sz="4000" b="1" spc="-20" dirty="0">
                <a:solidFill>
                  <a:srgbClr val="7A4199"/>
                </a:solidFill>
                <a:latin typeface="Calibri"/>
                <a:cs typeface="Calibri"/>
              </a:rPr>
              <a:t>hi</a:t>
            </a:r>
            <a:r>
              <a:rPr sz="4000" b="1" spc="-15" dirty="0">
                <a:solidFill>
                  <a:srgbClr val="7A4199"/>
                </a:solidFill>
                <a:latin typeface="Calibri"/>
                <a:cs typeface="Calibri"/>
              </a:rPr>
              <a:t>g</a:t>
            </a:r>
            <a:r>
              <a:rPr sz="4000" b="1" spc="-25" dirty="0">
                <a:solidFill>
                  <a:srgbClr val="7A4199"/>
                </a:solidFill>
                <a:latin typeface="Calibri"/>
                <a:cs typeface="Calibri"/>
              </a:rPr>
              <a:t>h</a:t>
            </a:r>
            <a:r>
              <a:rPr sz="4000" b="1" spc="10" dirty="0">
                <a:solidFill>
                  <a:srgbClr val="7A4199"/>
                </a:solidFill>
                <a:latin typeface="Calibri"/>
                <a:cs typeface="Calibri"/>
              </a:rPr>
              <a:t> </a:t>
            </a:r>
            <a:r>
              <a:rPr sz="4000" b="1" spc="-20" dirty="0">
                <a:solidFill>
                  <a:srgbClr val="7A4199"/>
                </a:solidFill>
                <a:latin typeface="Calibri"/>
                <a:cs typeface="Calibri"/>
              </a:rPr>
              <a:t>risk</a:t>
            </a:r>
            <a:r>
              <a:rPr sz="4000" b="1" spc="40" dirty="0">
                <a:solidFill>
                  <a:srgbClr val="7A4199"/>
                </a:solidFill>
                <a:latin typeface="Calibri"/>
                <a:cs typeface="Calibri"/>
              </a:rPr>
              <a:t> </a:t>
            </a:r>
            <a:r>
              <a:rPr sz="4000" b="1" spc="-20" dirty="0">
                <a:solidFill>
                  <a:srgbClr val="7A4199"/>
                </a:solidFill>
                <a:latin typeface="Calibri"/>
                <a:cs typeface="Calibri"/>
              </a:rPr>
              <a:t>of</a:t>
            </a:r>
            <a:r>
              <a:rPr sz="4000" b="1" spc="-5" dirty="0">
                <a:solidFill>
                  <a:srgbClr val="7A4199"/>
                </a:solidFill>
                <a:latin typeface="Calibri"/>
                <a:cs typeface="Calibri"/>
              </a:rPr>
              <a:t> f</a:t>
            </a:r>
            <a:r>
              <a:rPr sz="4000" b="1" spc="-90" dirty="0">
                <a:solidFill>
                  <a:srgbClr val="7A4199"/>
                </a:solidFill>
                <a:latin typeface="Calibri"/>
                <a:cs typeface="Calibri"/>
              </a:rPr>
              <a:t>r</a:t>
            </a:r>
            <a:r>
              <a:rPr sz="4000" b="1" spc="-20" dirty="0">
                <a:solidFill>
                  <a:srgbClr val="7A4199"/>
                </a:solidFill>
                <a:latin typeface="Calibri"/>
                <a:cs typeface="Calibri"/>
              </a:rPr>
              <a:t>actu</a:t>
            </a:r>
            <a:r>
              <a:rPr sz="4000" b="1" spc="-75" dirty="0">
                <a:solidFill>
                  <a:srgbClr val="7A4199"/>
                </a:solidFill>
                <a:latin typeface="Calibri"/>
                <a:cs typeface="Calibri"/>
              </a:rPr>
              <a:t>r</a:t>
            </a:r>
            <a:r>
              <a:rPr sz="4000" b="1" spc="-25" dirty="0">
                <a:solidFill>
                  <a:srgbClr val="7A4199"/>
                </a:solidFill>
                <a:latin typeface="Calibri"/>
                <a:cs typeface="Calibri"/>
              </a:rPr>
              <a:t>e</a:t>
            </a:r>
            <a:endParaRPr sz="4000">
              <a:latin typeface="Calibri"/>
              <a:cs typeface="Calibri"/>
            </a:endParaRPr>
          </a:p>
          <a:p>
            <a:pPr algn="ctr">
              <a:lnSpc>
                <a:spcPts val="4405"/>
              </a:lnSpc>
            </a:pPr>
            <a:r>
              <a:rPr sz="4000" b="1" spc="-20" dirty="0">
                <a:solidFill>
                  <a:srgbClr val="7A4199"/>
                </a:solidFill>
                <a:latin typeface="Calibri"/>
                <a:cs typeface="Calibri"/>
              </a:rPr>
              <a:t>in</a:t>
            </a:r>
            <a:r>
              <a:rPr sz="4000" b="1" spc="-5" dirty="0">
                <a:solidFill>
                  <a:srgbClr val="7A4199"/>
                </a:solidFill>
                <a:latin typeface="Calibri"/>
                <a:cs typeface="Calibri"/>
              </a:rPr>
              <a:t> </a:t>
            </a:r>
            <a:r>
              <a:rPr sz="4000" b="1" spc="-300" dirty="0">
                <a:solidFill>
                  <a:srgbClr val="7A4199"/>
                </a:solidFill>
                <a:latin typeface="Calibri"/>
                <a:cs typeface="Calibri"/>
              </a:rPr>
              <a:t>L</a:t>
            </a:r>
            <a:r>
              <a:rPr sz="4000" b="1" spc="-105" dirty="0">
                <a:solidFill>
                  <a:srgbClr val="7A4199"/>
                </a:solidFill>
                <a:latin typeface="Calibri"/>
                <a:cs typeface="Calibri"/>
              </a:rPr>
              <a:t>T</a:t>
            </a:r>
            <a:r>
              <a:rPr sz="4000" b="1" spc="-5" dirty="0">
                <a:solidFill>
                  <a:srgbClr val="7A4199"/>
                </a:solidFill>
                <a:latin typeface="Calibri"/>
                <a:cs typeface="Calibri"/>
              </a:rPr>
              <a:t>C?</a:t>
            </a:r>
            <a:endParaRPr sz="4000">
              <a:latin typeface="Calibri"/>
              <a:cs typeface="Calibri"/>
            </a:endParaRPr>
          </a:p>
        </p:txBody>
      </p:sp>
      <p:pic>
        <p:nvPicPr>
          <p:cNvPr id="4" name="Picture 3"/>
          <p:cNvPicPr/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1896" b="36208"/>
          <a:stretch/>
        </p:blipFill>
        <p:spPr>
          <a:xfrm>
            <a:off x="228600" y="164958"/>
            <a:ext cx="1926644" cy="61452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711066" y="6513982"/>
            <a:ext cx="1721485" cy="1524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000" spc="-5" dirty="0">
                <a:solidFill>
                  <a:srgbClr val="585858"/>
                </a:solidFill>
                <a:latin typeface="Calibri"/>
                <a:cs typeface="Calibri"/>
              </a:rPr>
              <a:t>Papaioann</a:t>
            </a:r>
            <a:r>
              <a:rPr sz="1000" spc="-15" dirty="0">
                <a:solidFill>
                  <a:srgbClr val="585858"/>
                </a:solidFill>
                <a:latin typeface="Calibri"/>
                <a:cs typeface="Calibri"/>
              </a:rPr>
              <a:t>o</a:t>
            </a:r>
            <a:r>
              <a:rPr sz="1000" spc="-10" dirty="0">
                <a:solidFill>
                  <a:srgbClr val="585858"/>
                </a:solidFill>
                <a:latin typeface="Calibri"/>
                <a:cs typeface="Calibri"/>
              </a:rPr>
              <a:t>u</a:t>
            </a:r>
            <a:r>
              <a:rPr sz="1000" spc="-45" dirty="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585858"/>
                </a:solidFill>
                <a:latin typeface="Calibri"/>
                <a:cs typeface="Calibri"/>
              </a:rPr>
              <a:t>A</a:t>
            </a:r>
            <a:r>
              <a:rPr sz="1000" dirty="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585858"/>
                </a:solidFill>
                <a:latin typeface="Calibri"/>
                <a:cs typeface="Calibri"/>
              </a:rPr>
              <a:t>e</a:t>
            </a:r>
            <a:r>
              <a:rPr sz="1000" spc="-5" dirty="0">
                <a:solidFill>
                  <a:srgbClr val="585858"/>
                </a:solidFill>
                <a:latin typeface="Calibri"/>
                <a:cs typeface="Calibri"/>
              </a:rPr>
              <a:t>t</a:t>
            </a:r>
            <a:r>
              <a:rPr sz="1000" spc="10" dirty="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585858"/>
                </a:solidFill>
                <a:latin typeface="Calibri"/>
                <a:cs typeface="Calibri"/>
              </a:rPr>
              <a:t>al.</a:t>
            </a:r>
            <a:r>
              <a:rPr sz="1000" spc="-10" dirty="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sz="1000" spc="-15" dirty="0">
                <a:solidFill>
                  <a:srgbClr val="585858"/>
                </a:solidFill>
                <a:latin typeface="Calibri"/>
                <a:cs typeface="Calibri"/>
              </a:rPr>
              <a:t>C</a:t>
            </a:r>
            <a:r>
              <a:rPr sz="1000" spc="-10" dirty="0">
                <a:solidFill>
                  <a:srgbClr val="585858"/>
                </a:solidFill>
                <a:latin typeface="Calibri"/>
                <a:cs typeface="Calibri"/>
              </a:rPr>
              <a:t>M</a:t>
            </a:r>
            <a:r>
              <a:rPr sz="1000" spc="-15" dirty="0">
                <a:solidFill>
                  <a:srgbClr val="585858"/>
                </a:solidFill>
                <a:latin typeface="Calibri"/>
                <a:cs typeface="Calibri"/>
              </a:rPr>
              <a:t>AJ</a:t>
            </a:r>
            <a:r>
              <a:rPr sz="1000" dirty="0">
                <a:solidFill>
                  <a:srgbClr val="585858"/>
                </a:solidFill>
                <a:latin typeface="Calibri"/>
                <a:cs typeface="Calibri"/>
              </a:rPr>
              <a:t>.</a:t>
            </a:r>
            <a:r>
              <a:rPr sz="1000" spc="10" dirty="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585858"/>
                </a:solidFill>
                <a:latin typeface="Calibri"/>
                <a:cs typeface="Calibri"/>
              </a:rPr>
              <a:t>2</a:t>
            </a:r>
            <a:r>
              <a:rPr sz="1000" spc="-10" dirty="0">
                <a:solidFill>
                  <a:srgbClr val="585858"/>
                </a:solidFill>
                <a:latin typeface="Calibri"/>
                <a:cs typeface="Calibri"/>
              </a:rPr>
              <a:t>0</a:t>
            </a:r>
            <a:r>
              <a:rPr sz="1000" spc="-5" dirty="0">
                <a:solidFill>
                  <a:srgbClr val="585858"/>
                </a:solidFill>
                <a:latin typeface="Calibri"/>
                <a:cs typeface="Calibri"/>
              </a:rPr>
              <a:t>15</a:t>
            </a:r>
            <a:endParaRPr sz="1000">
              <a:latin typeface="Calibri"/>
              <a:cs typeface="Calibri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91515" rIns="0" bIns="0" rtlCol="0">
            <a:spAutoFit/>
          </a:bodyPr>
          <a:lstStyle/>
          <a:p>
            <a:pPr marL="2274570">
              <a:lnSpc>
                <a:spcPct val="100000"/>
              </a:lnSpc>
            </a:pPr>
            <a:r>
              <a:rPr b="0" dirty="0">
                <a:latin typeface="Calibri"/>
                <a:cs typeface="Calibri"/>
              </a:rPr>
              <a:t>Gui</a:t>
            </a:r>
            <a:r>
              <a:rPr b="0" spc="5" dirty="0">
                <a:latin typeface="Calibri"/>
                <a:cs typeface="Calibri"/>
              </a:rPr>
              <a:t>d</a:t>
            </a:r>
            <a:r>
              <a:rPr b="0" dirty="0">
                <a:latin typeface="Calibri"/>
                <a:cs typeface="Calibri"/>
              </a:rPr>
              <a:t>elines</a:t>
            </a:r>
            <a:r>
              <a:rPr b="0" spc="-35" dirty="0">
                <a:latin typeface="Calibri"/>
                <a:cs typeface="Calibri"/>
              </a:rPr>
              <a:t> </a:t>
            </a:r>
            <a:r>
              <a:rPr b="0" dirty="0">
                <a:latin typeface="Calibri"/>
                <a:cs typeface="Calibri"/>
              </a:rPr>
              <a:t>i</a:t>
            </a:r>
            <a:r>
              <a:rPr b="0" spc="-35" dirty="0">
                <a:latin typeface="Calibri"/>
                <a:cs typeface="Calibri"/>
              </a:rPr>
              <a:t>n</a:t>
            </a:r>
            <a:r>
              <a:rPr b="0" spc="-60" dirty="0">
                <a:latin typeface="Calibri"/>
                <a:cs typeface="Calibri"/>
              </a:rPr>
              <a:t>t</a:t>
            </a:r>
            <a:r>
              <a:rPr b="0" spc="-20" dirty="0">
                <a:latin typeface="Calibri"/>
                <a:cs typeface="Calibri"/>
              </a:rPr>
              <a:t>e</a:t>
            </a:r>
            <a:r>
              <a:rPr b="0" spc="15" dirty="0">
                <a:latin typeface="Calibri"/>
                <a:cs typeface="Calibri"/>
              </a:rPr>
              <a:t>r</a:t>
            </a:r>
            <a:r>
              <a:rPr b="0" spc="-55" dirty="0">
                <a:latin typeface="Calibri"/>
                <a:cs typeface="Calibri"/>
              </a:rPr>
              <a:t>v</a:t>
            </a:r>
            <a:r>
              <a:rPr b="0" spc="-20" dirty="0">
                <a:latin typeface="Calibri"/>
                <a:cs typeface="Calibri"/>
              </a:rPr>
              <a:t>e</a:t>
            </a:r>
            <a:r>
              <a:rPr b="0" spc="-55" dirty="0">
                <a:latin typeface="Calibri"/>
                <a:cs typeface="Calibri"/>
              </a:rPr>
              <a:t>n</a:t>
            </a:r>
            <a:r>
              <a:rPr b="0" dirty="0">
                <a:latin typeface="Calibri"/>
                <a:cs typeface="Calibri"/>
              </a:rPr>
              <a:t>tion</a:t>
            </a:r>
            <a:r>
              <a:rPr b="0" spc="-60" dirty="0">
                <a:latin typeface="Calibri"/>
                <a:cs typeface="Calibri"/>
              </a:rPr>
              <a:t> </a:t>
            </a:r>
            <a:r>
              <a:rPr b="0" spc="-20" dirty="0">
                <a:latin typeface="Calibri"/>
                <a:cs typeface="Calibri"/>
              </a:rPr>
              <a:t>g</a:t>
            </a:r>
            <a:r>
              <a:rPr b="0" spc="-75" dirty="0">
                <a:latin typeface="Calibri"/>
                <a:cs typeface="Calibri"/>
              </a:rPr>
              <a:t>r</a:t>
            </a:r>
            <a:r>
              <a:rPr b="0" spc="-5" dirty="0">
                <a:latin typeface="Calibri"/>
                <a:cs typeface="Calibri"/>
              </a:rPr>
              <a:t>oups</a:t>
            </a:r>
          </a:p>
        </p:txBody>
      </p:sp>
      <p:sp>
        <p:nvSpPr>
          <p:cNvPr id="4" name="object 4"/>
          <p:cNvSpPr/>
          <p:nvPr/>
        </p:nvSpPr>
        <p:spPr>
          <a:xfrm>
            <a:off x="3538473" y="2170938"/>
            <a:ext cx="5207000" cy="3346450"/>
          </a:xfrm>
          <a:custGeom>
            <a:avLst/>
            <a:gdLst/>
            <a:ahLst/>
            <a:cxnLst/>
            <a:rect l="l" t="t" r="r" b="b"/>
            <a:pathLst>
              <a:path w="5207000" h="3346450">
                <a:moveTo>
                  <a:pt x="4649343" y="0"/>
                </a:moveTo>
                <a:lnTo>
                  <a:pt x="0" y="0"/>
                </a:lnTo>
                <a:lnTo>
                  <a:pt x="0" y="3346450"/>
                </a:lnTo>
                <a:lnTo>
                  <a:pt x="4649343" y="3346450"/>
                </a:lnTo>
                <a:lnTo>
                  <a:pt x="4695078" y="3344600"/>
                </a:lnTo>
                <a:lnTo>
                  <a:pt x="4739795" y="3339147"/>
                </a:lnTo>
                <a:lnTo>
                  <a:pt x="4783351" y="3330234"/>
                </a:lnTo>
                <a:lnTo>
                  <a:pt x="4825601" y="3318006"/>
                </a:lnTo>
                <a:lnTo>
                  <a:pt x="4866403" y="3302605"/>
                </a:lnTo>
                <a:lnTo>
                  <a:pt x="4905613" y="3284175"/>
                </a:lnTo>
                <a:lnTo>
                  <a:pt x="4943088" y="3262861"/>
                </a:lnTo>
                <a:lnTo>
                  <a:pt x="4978683" y="3238806"/>
                </a:lnTo>
                <a:lnTo>
                  <a:pt x="5012255" y="3212154"/>
                </a:lnTo>
                <a:lnTo>
                  <a:pt x="5043662" y="3183048"/>
                </a:lnTo>
                <a:lnTo>
                  <a:pt x="5072758" y="3151632"/>
                </a:lnTo>
                <a:lnTo>
                  <a:pt x="5099401" y="3118051"/>
                </a:lnTo>
                <a:lnTo>
                  <a:pt x="5123447" y="3082447"/>
                </a:lnTo>
                <a:lnTo>
                  <a:pt x="5144753" y="3044964"/>
                </a:lnTo>
                <a:lnTo>
                  <a:pt x="5163175" y="3005746"/>
                </a:lnTo>
                <a:lnTo>
                  <a:pt x="5178569" y="2964937"/>
                </a:lnTo>
                <a:lnTo>
                  <a:pt x="5190792" y="2922681"/>
                </a:lnTo>
                <a:lnTo>
                  <a:pt x="5199700" y="2879121"/>
                </a:lnTo>
                <a:lnTo>
                  <a:pt x="5205151" y="2834402"/>
                </a:lnTo>
                <a:lnTo>
                  <a:pt x="5207000" y="2788666"/>
                </a:lnTo>
                <a:lnTo>
                  <a:pt x="5207000" y="557784"/>
                </a:lnTo>
                <a:lnTo>
                  <a:pt x="5205151" y="512030"/>
                </a:lnTo>
                <a:lnTo>
                  <a:pt x="5199700" y="467297"/>
                </a:lnTo>
                <a:lnTo>
                  <a:pt x="5190792" y="423726"/>
                </a:lnTo>
                <a:lnTo>
                  <a:pt x="5178569" y="381463"/>
                </a:lnTo>
                <a:lnTo>
                  <a:pt x="5163175" y="340649"/>
                </a:lnTo>
                <a:lnTo>
                  <a:pt x="5144753" y="301429"/>
                </a:lnTo>
                <a:lnTo>
                  <a:pt x="5123447" y="263946"/>
                </a:lnTo>
                <a:lnTo>
                  <a:pt x="5099401" y="228343"/>
                </a:lnTo>
                <a:lnTo>
                  <a:pt x="5072758" y="194765"/>
                </a:lnTo>
                <a:lnTo>
                  <a:pt x="5043662" y="163353"/>
                </a:lnTo>
                <a:lnTo>
                  <a:pt x="5012255" y="134253"/>
                </a:lnTo>
                <a:lnTo>
                  <a:pt x="4978683" y="107606"/>
                </a:lnTo>
                <a:lnTo>
                  <a:pt x="4943088" y="83557"/>
                </a:lnTo>
                <a:lnTo>
                  <a:pt x="4905613" y="62250"/>
                </a:lnTo>
                <a:lnTo>
                  <a:pt x="4866403" y="43826"/>
                </a:lnTo>
                <a:lnTo>
                  <a:pt x="4825601" y="28431"/>
                </a:lnTo>
                <a:lnTo>
                  <a:pt x="4783351" y="16208"/>
                </a:lnTo>
                <a:lnTo>
                  <a:pt x="4739795" y="7299"/>
                </a:lnTo>
                <a:lnTo>
                  <a:pt x="4695078" y="1848"/>
                </a:lnTo>
                <a:lnTo>
                  <a:pt x="4649343" y="0"/>
                </a:lnTo>
                <a:close/>
              </a:path>
            </a:pathLst>
          </a:custGeom>
          <a:solidFill>
            <a:srgbClr val="5BC0B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3774185" y="2801264"/>
            <a:ext cx="4528820" cy="21234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99085" indent="-286385">
              <a:lnSpc>
                <a:spcPts val="3720"/>
              </a:lnSpc>
              <a:buClr>
                <a:srgbClr val="404040"/>
              </a:buClr>
              <a:buFont typeface="Calibri"/>
              <a:buChar char="•"/>
              <a:tabLst>
                <a:tab pos="299720" algn="l"/>
              </a:tabLst>
            </a:pPr>
            <a:r>
              <a:rPr sz="3200" spc="-5" dirty="0">
                <a:solidFill>
                  <a:srgbClr val="404040"/>
                </a:solidFill>
                <a:latin typeface="Calibri"/>
                <a:cs typeface="Calibri"/>
              </a:rPr>
              <a:t>Olde</a:t>
            </a:r>
            <a:r>
              <a:rPr sz="3200" dirty="0">
                <a:solidFill>
                  <a:srgbClr val="404040"/>
                </a:solidFill>
                <a:latin typeface="Calibri"/>
                <a:cs typeface="Calibri"/>
              </a:rPr>
              <a:t>r</a:t>
            </a:r>
            <a:r>
              <a:rPr sz="3200" spc="-1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3200" spc="-45" dirty="0">
                <a:solidFill>
                  <a:srgbClr val="404040"/>
                </a:solidFill>
                <a:latin typeface="Calibri"/>
                <a:cs typeface="Calibri"/>
              </a:rPr>
              <a:t>r</a:t>
            </a:r>
            <a:r>
              <a:rPr sz="3200" dirty="0">
                <a:solidFill>
                  <a:srgbClr val="404040"/>
                </a:solidFill>
                <a:latin typeface="Calibri"/>
                <a:cs typeface="Calibri"/>
              </a:rPr>
              <a:t>es</a:t>
            </a:r>
            <a:r>
              <a:rPr sz="3200" spc="-15" dirty="0">
                <a:solidFill>
                  <a:srgbClr val="404040"/>
                </a:solidFill>
                <a:latin typeface="Calibri"/>
                <a:cs typeface="Calibri"/>
              </a:rPr>
              <a:t>i</a:t>
            </a:r>
            <a:r>
              <a:rPr sz="3200" spc="-5" dirty="0">
                <a:solidFill>
                  <a:srgbClr val="404040"/>
                </a:solidFill>
                <a:latin typeface="Calibri"/>
                <a:cs typeface="Calibri"/>
              </a:rPr>
              <a:t>de</a:t>
            </a:r>
            <a:r>
              <a:rPr sz="3200" spc="-35" dirty="0">
                <a:solidFill>
                  <a:srgbClr val="404040"/>
                </a:solidFill>
                <a:latin typeface="Calibri"/>
                <a:cs typeface="Calibri"/>
              </a:rPr>
              <a:t>n</a:t>
            </a:r>
            <a:r>
              <a:rPr sz="3200" dirty="0">
                <a:solidFill>
                  <a:srgbClr val="404040"/>
                </a:solidFill>
                <a:latin typeface="Calibri"/>
                <a:cs typeface="Calibri"/>
              </a:rPr>
              <a:t>ts</a:t>
            </a:r>
            <a:r>
              <a:rPr sz="3200" spc="-1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3200" spc="-10" dirty="0">
                <a:solidFill>
                  <a:srgbClr val="404040"/>
                </a:solidFill>
                <a:latin typeface="Calibri"/>
                <a:cs typeface="Calibri"/>
              </a:rPr>
              <a:t>i</a:t>
            </a:r>
            <a:r>
              <a:rPr sz="3200" dirty="0">
                <a:solidFill>
                  <a:srgbClr val="404040"/>
                </a:solidFill>
                <a:latin typeface="Calibri"/>
                <a:cs typeface="Calibri"/>
              </a:rPr>
              <a:t>n </a:t>
            </a:r>
            <a:r>
              <a:rPr sz="3200" spc="-254" dirty="0">
                <a:solidFill>
                  <a:srgbClr val="404040"/>
                </a:solidFill>
                <a:latin typeface="Calibri"/>
                <a:cs typeface="Calibri"/>
              </a:rPr>
              <a:t>L</a:t>
            </a:r>
            <a:r>
              <a:rPr sz="3200" spc="-65" dirty="0">
                <a:solidFill>
                  <a:srgbClr val="404040"/>
                </a:solidFill>
                <a:latin typeface="Calibri"/>
                <a:cs typeface="Calibri"/>
              </a:rPr>
              <a:t>T</a:t>
            </a:r>
            <a:r>
              <a:rPr sz="3200" dirty="0">
                <a:solidFill>
                  <a:srgbClr val="404040"/>
                </a:solidFill>
                <a:latin typeface="Calibri"/>
                <a:cs typeface="Calibri"/>
              </a:rPr>
              <a:t>C </a:t>
            </a:r>
            <a:r>
              <a:rPr sz="3200" spc="-25" dirty="0">
                <a:solidFill>
                  <a:srgbClr val="404040"/>
                </a:solidFill>
                <a:latin typeface="Calibri"/>
                <a:cs typeface="Calibri"/>
              </a:rPr>
              <a:t>a</a:t>
            </a:r>
            <a:r>
              <a:rPr sz="3200" dirty="0">
                <a:solidFill>
                  <a:srgbClr val="404040"/>
                </a:solidFill>
                <a:latin typeface="Calibri"/>
                <a:cs typeface="Calibri"/>
              </a:rPr>
              <a:t>t</a:t>
            </a:r>
            <a:endParaRPr sz="3200">
              <a:latin typeface="Calibri"/>
              <a:cs typeface="Calibri"/>
            </a:endParaRPr>
          </a:p>
          <a:p>
            <a:pPr marL="299085">
              <a:lnSpc>
                <a:spcPts val="3720"/>
              </a:lnSpc>
            </a:pPr>
            <a:r>
              <a:rPr sz="3200" spc="-5" dirty="0">
                <a:solidFill>
                  <a:srgbClr val="404040"/>
                </a:solidFill>
                <a:latin typeface="Calibri"/>
                <a:cs typeface="Calibri"/>
              </a:rPr>
              <a:t>hig</a:t>
            </a:r>
            <a:r>
              <a:rPr sz="3200" dirty="0">
                <a:solidFill>
                  <a:srgbClr val="404040"/>
                </a:solidFill>
                <a:latin typeface="Calibri"/>
                <a:cs typeface="Calibri"/>
              </a:rPr>
              <a:t>h</a:t>
            </a:r>
            <a:r>
              <a:rPr sz="3200" spc="-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3200" dirty="0">
                <a:solidFill>
                  <a:srgbClr val="404040"/>
                </a:solidFill>
                <a:latin typeface="Calibri"/>
                <a:cs typeface="Calibri"/>
              </a:rPr>
              <a:t>ri</a:t>
            </a:r>
            <a:r>
              <a:rPr sz="3200" spc="-15" dirty="0">
                <a:solidFill>
                  <a:srgbClr val="404040"/>
                </a:solidFill>
                <a:latin typeface="Calibri"/>
                <a:cs typeface="Calibri"/>
              </a:rPr>
              <a:t>s</a:t>
            </a:r>
            <a:r>
              <a:rPr sz="3200" dirty="0">
                <a:solidFill>
                  <a:srgbClr val="404040"/>
                </a:solidFill>
                <a:latin typeface="Calibri"/>
                <a:cs typeface="Calibri"/>
              </a:rPr>
              <a:t>k </a:t>
            </a:r>
            <a:r>
              <a:rPr sz="3200" spc="-5" dirty="0">
                <a:solidFill>
                  <a:srgbClr val="404040"/>
                </a:solidFill>
                <a:latin typeface="Calibri"/>
                <a:cs typeface="Calibri"/>
              </a:rPr>
              <a:t>o</a:t>
            </a:r>
            <a:r>
              <a:rPr sz="3200" dirty="0">
                <a:solidFill>
                  <a:srgbClr val="404040"/>
                </a:solidFill>
                <a:latin typeface="Calibri"/>
                <a:cs typeface="Calibri"/>
              </a:rPr>
              <a:t>f </a:t>
            </a:r>
            <a:r>
              <a:rPr sz="3200" spc="-5" dirty="0">
                <a:solidFill>
                  <a:srgbClr val="404040"/>
                </a:solidFill>
                <a:latin typeface="Calibri"/>
                <a:cs typeface="Calibri"/>
              </a:rPr>
              <a:t>f</a:t>
            </a:r>
            <a:r>
              <a:rPr sz="3200" spc="-60" dirty="0">
                <a:solidFill>
                  <a:srgbClr val="404040"/>
                </a:solidFill>
                <a:latin typeface="Calibri"/>
                <a:cs typeface="Calibri"/>
              </a:rPr>
              <a:t>r</a:t>
            </a:r>
            <a:r>
              <a:rPr sz="3200" dirty="0">
                <a:solidFill>
                  <a:srgbClr val="404040"/>
                </a:solidFill>
                <a:latin typeface="Calibri"/>
                <a:cs typeface="Calibri"/>
              </a:rPr>
              <a:t>actu</a:t>
            </a:r>
            <a:r>
              <a:rPr sz="3200" spc="-45" dirty="0">
                <a:solidFill>
                  <a:srgbClr val="404040"/>
                </a:solidFill>
                <a:latin typeface="Calibri"/>
                <a:cs typeface="Calibri"/>
              </a:rPr>
              <a:t>r</a:t>
            </a:r>
            <a:r>
              <a:rPr sz="3200" dirty="0">
                <a:solidFill>
                  <a:srgbClr val="404040"/>
                </a:solidFill>
                <a:latin typeface="Calibri"/>
                <a:cs typeface="Calibri"/>
              </a:rPr>
              <a:t>e</a:t>
            </a:r>
            <a:endParaRPr sz="3200">
              <a:latin typeface="Calibri"/>
              <a:cs typeface="Calibri"/>
            </a:endParaRPr>
          </a:p>
          <a:p>
            <a:pPr marL="299085" indent="-286385">
              <a:lnSpc>
                <a:spcPts val="3720"/>
              </a:lnSpc>
              <a:spcBef>
                <a:spcPts val="2270"/>
              </a:spcBef>
              <a:buClr>
                <a:srgbClr val="404040"/>
              </a:buClr>
              <a:buFont typeface="Calibri"/>
              <a:buChar char="•"/>
              <a:tabLst>
                <a:tab pos="299720" algn="l"/>
              </a:tabLst>
            </a:pPr>
            <a:r>
              <a:rPr sz="3200" spc="-5" dirty="0">
                <a:solidFill>
                  <a:srgbClr val="404040"/>
                </a:solidFill>
                <a:latin typeface="Calibri"/>
                <a:cs typeface="Calibri"/>
              </a:rPr>
              <a:t>Olde</a:t>
            </a:r>
            <a:r>
              <a:rPr sz="3200" dirty="0">
                <a:solidFill>
                  <a:srgbClr val="404040"/>
                </a:solidFill>
                <a:latin typeface="Calibri"/>
                <a:cs typeface="Calibri"/>
              </a:rPr>
              <a:t>r</a:t>
            </a:r>
            <a:r>
              <a:rPr sz="3200" spc="-1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3200" spc="-45" dirty="0">
                <a:solidFill>
                  <a:srgbClr val="404040"/>
                </a:solidFill>
                <a:latin typeface="Calibri"/>
                <a:cs typeface="Calibri"/>
              </a:rPr>
              <a:t>r</a:t>
            </a:r>
            <a:r>
              <a:rPr sz="3200" dirty="0">
                <a:solidFill>
                  <a:srgbClr val="404040"/>
                </a:solidFill>
                <a:latin typeface="Calibri"/>
                <a:cs typeface="Calibri"/>
              </a:rPr>
              <a:t>es</a:t>
            </a:r>
            <a:r>
              <a:rPr sz="3200" spc="-15" dirty="0">
                <a:solidFill>
                  <a:srgbClr val="404040"/>
                </a:solidFill>
                <a:latin typeface="Calibri"/>
                <a:cs typeface="Calibri"/>
              </a:rPr>
              <a:t>i</a:t>
            </a:r>
            <a:r>
              <a:rPr sz="3200" spc="-5" dirty="0">
                <a:solidFill>
                  <a:srgbClr val="404040"/>
                </a:solidFill>
                <a:latin typeface="Calibri"/>
                <a:cs typeface="Calibri"/>
              </a:rPr>
              <a:t>de</a:t>
            </a:r>
            <a:r>
              <a:rPr sz="3200" spc="-35" dirty="0">
                <a:solidFill>
                  <a:srgbClr val="404040"/>
                </a:solidFill>
                <a:latin typeface="Calibri"/>
                <a:cs typeface="Calibri"/>
              </a:rPr>
              <a:t>n</a:t>
            </a:r>
            <a:r>
              <a:rPr sz="3200" dirty="0">
                <a:solidFill>
                  <a:srgbClr val="404040"/>
                </a:solidFill>
                <a:latin typeface="Calibri"/>
                <a:cs typeface="Calibri"/>
              </a:rPr>
              <a:t>ts</a:t>
            </a:r>
            <a:r>
              <a:rPr sz="3200" spc="-1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3200" spc="-10" dirty="0">
                <a:solidFill>
                  <a:srgbClr val="404040"/>
                </a:solidFill>
                <a:latin typeface="Calibri"/>
                <a:cs typeface="Calibri"/>
              </a:rPr>
              <a:t>i</a:t>
            </a:r>
            <a:r>
              <a:rPr sz="3200" dirty="0">
                <a:solidFill>
                  <a:srgbClr val="404040"/>
                </a:solidFill>
                <a:latin typeface="Calibri"/>
                <a:cs typeface="Calibri"/>
              </a:rPr>
              <a:t>n </a:t>
            </a:r>
            <a:r>
              <a:rPr sz="3200" spc="-254" dirty="0">
                <a:solidFill>
                  <a:srgbClr val="404040"/>
                </a:solidFill>
                <a:latin typeface="Calibri"/>
                <a:cs typeface="Calibri"/>
              </a:rPr>
              <a:t>L</a:t>
            </a:r>
            <a:r>
              <a:rPr sz="3200" spc="-65" dirty="0">
                <a:solidFill>
                  <a:srgbClr val="404040"/>
                </a:solidFill>
                <a:latin typeface="Calibri"/>
                <a:cs typeface="Calibri"/>
              </a:rPr>
              <a:t>T</a:t>
            </a:r>
            <a:r>
              <a:rPr sz="3200" dirty="0">
                <a:solidFill>
                  <a:srgbClr val="404040"/>
                </a:solidFill>
                <a:latin typeface="Calibri"/>
                <a:cs typeface="Calibri"/>
              </a:rPr>
              <a:t>C </a:t>
            </a:r>
            <a:r>
              <a:rPr sz="3200" spc="-5" dirty="0">
                <a:solidFill>
                  <a:srgbClr val="404040"/>
                </a:solidFill>
                <a:latin typeface="Calibri"/>
                <a:cs typeface="Calibri"/>
              </a:rPr>
              <a:t>not</a:t>
            </a:r>
            <a:endParaRPr sz="3200">
              <a:latin typeface="Calibri"/>
              <a:cs typeface="Calibri"/>
            </a:endParaRPr>
          </a:p>
          <a:p>
            <a:pPr marL="299085">
              <a:lnSpc>
                <a:spcPts val="3720"/>
              </a:lnSpc>
            </a:pPr>
            <a:r>
              <a:rPr sz="3200" spc="-25" dirty="0">
                <a:solidFill>
                  <a:srgbClr val="404040"/>
                </a:solidFill>
                <a:latin typeface="Calibri"/>
                <a:cs typeface="Calibri"/>
              </a:rPr>
              <a:t>a</a:t>
            </a:r>
            <a:r>
              <a:rPr sz="3200" dirty="0">
                <a:solidFill>
                  <a:srgbClr val="404040"/>
                </a:solidFill>
                <a:latin typeface="Calibri"/>
                <a:cs typeface="Calibri"/>
              </a:rPr>
              <a:t>t </a:t>
            </a:r>
            <a:r>
              <a:rPr sz="3200" spc="-15" dirty="0">
                <a:solidFill>
                  <a:srgbClr val="404040"/>
                </a:solidFill>
                <a:latin typeface="Calibri"/>
                <a:cs typeface="Calibri"/>
              </a:rPr>
              <a:t>h</a:t>
            </a:r>
            <a:r>
              <a:rPr sz="3200" dirty="0">
                <a:solidFill>
                  <a:srgbClr val="404040"/>
                </a:solidFill>
                <a:latin typeface="Calibri"/>
                <a:cs typeface="Calibri"/>
              </a:rPr>
              <a:t>igh</a:t>
            </a:r>
            <a:r>
              <a:rPr sz="3200" spc="-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3200" spc="-10" dirty="0">
                <a:solidFill>
                  <a:srgbClr val="404040"/>
                </a:solidFill>
                <a:latin typeface="Calibri"/>
                <a:cs typeface="Calibri"/>
              </a:rPr>
              <a:t>r</a:t>
            </a:r>
            <a:r>
              <a:rPr sz="3200" dirty="0">
                <a:solidFill>
                  <a:srgbClr val="404040"/>
                </a:solidFill>
                <a:latin typeface="Calibri"/>
                <a:cs typeface="Calibri"/>
              </a:rPr>
              <a:t>i</a:t>
            </a:r>
            <a:r>
              <a:rPr sz="3200" spc="-10" dirty="0">
                <a:solidFill>
                  <a:srgbClr val="404040"/>
                </a:solidFill>
                <a:latin typeface="Calibri"/>
                <a:cs typeface="Calibri"/>
              </a:rPr>
              <a:t>s</a:t>
            </a:r>
            <a:r>
              <a:rPr sz="3200" dirty="0">
                <a:solidFill>
                  <a:srgbClr val="404040"/>
                </a:solidFill>
                <a:latin typeface="Calibri"/>
                <a:cs typeface="Calibri"/>
              </a:rPr>
              <a:t>k </a:t>
            </a:r>
            <a:r>
              <a:rPr sz="3200" spc="-5" dirty="0">
                <a:solidFill>
                  <a:srgbClr val="404040"/>
                </a:solidFill>
                <a:latin typeface="Calibri"/>
                <a:cs typeface="Calibri"/>
              </a:rPr>
              <a:t>o</a:t>
            </a:r>
            <a:r>
              <a:rPr sz="3200" dirty="0">
                <a:solidFill>
                  <a:srgbClr val="404040"/>
                </a:solidFill>
                <a:latin typeface="Calibri"/>
                <a:cs typeface="Calibri"/>
              </a:rPr>
              <a:t>f </a:t>
            </a:r>
            <a:r>
              <a:rPr sz="3200" spc="-5" dirty="0">
                <a:solidFill>
                  <a:srgbClr val="404040"/>
                </a:solidFill>
                <a:latin typeface="Calibri"/>
                <a:cs typeface="Calibri"/>
              </a:rPr>
              <a:t>f</a:t>
            </a:r>
            <a:r>
              <a:rPr sz="3200" spc="-70" dirty="0">
                <a:solidFill>
                  <a:srgbClr val="404040"/>
                </a:solidFill>
                <a:latin typeface="Calibri"/>
                <a:cs typeface="Calibri"/>
              </a:rPr>
              <a:t>r</a:t>
            </a:r>
            <a:r>
              <a:rPr sz="3200" dirty="0">
                <a:solidFill>
                  <a:srgbClr val="404040"/>
                </a:solidFill>
                <a:latin typeface="Calibri"/>
                <a:cs typeface="Calibri"/>
              </a:rPr>
              <a:t>actu</a:t>
            </a:r>
            <a:r>
              <a:rPr sz="3200" spc="-45" dirty="0">
                <a:solidFill>
                  <a:srgbClr val="404040"/>
                </a:solidFill>
                <a:latin typeface="Calibri"/>
                <a:cs typeface="Calibri"/>
              </a:rPr>
              <a:t>r</a:t>
            </a:r>
            <a:r>
              <a:rPr sz="3200" dirty="0">
                <a:solidFill>
                  <a:srgbClr val="404040"/>
                </a:solidFill>
                <a:latin typeface="Calibri"/>
                <a:cs typeface="Calibri"/>
              </a:rPr>
              <a:t>e</a:t>
            </a:r>
            <a:endParaRPr sz="3200">
              <a:latin typeface="Calibri"/>
              <a:cs typeface="Calibri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521208" y="1664207"/>
            <a:ext cx="3160776" cy="441350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571500" y="2574035"/>
            <a:ext cx="3128772" cy="265328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609600" y="1752600"/>
            <a:ext cx="2929255" cy="4183379"/>
          </a:xfrm>
          <a:custGeom>
            <a:avLst/>
            <a:gdLst/>
            <a:ahLst/>
            <a:cxnLst/>
            <a:rect l="l" t="t" r="r" b="b"/>
            <a:pathLst>
              <a:path w="2929254" h="4183379">
                <a:moveTo>
                  <a:pt x="2440813" y="0"/>
                </a:moveTo>
                <a:lnTo>
                  <a:pt x="488162" y="0"/>
                </a:lnTo>
                <a:lnTo>
                  <a:pt x="448125" y="1618"/>
                </a:lnTo>
                <a:lnTo>
                  <a:pt x="408979" y="6389"/>
                </a:lnTo>
                <a:lnTo>
                  <a:pt x="370850" y="14187"/>
                </a:lnTo>
                <a:lnTo>
                  <a:pt x="333864" y="24887"/>
                </a:lnTo>
                <a:lnTo>
                  <a:pt x="298146" y="38363"/>
                </a:lnTo>
                <a:lnTo>
                  <a:pt x="231017" y="73141"/>
                </a:lnTo>
                <a:lnTo>
                  <a:pt x="170470" y="117514"/>
                </a:lnTo>
                <a:lnTo>
                  <a:pt x="117508" y="170479"/>
                </a:lnTo>
                <a:lnTo>
                  <a:pt x="73137" y="231030"/>
                </a:lnTo>
                <a:lnTo>
                  <a:pt x="38361" y="298162"/>
                </a:lnTo>
                <a:lnTo>
                  <a:pt x="24886" y="333881"/>
                </a:lnTo>
                <a:lnTo>
                  <a:pt x="14187" y="370870"/>
                </a:lnTo>
                <a:lnTo>
                  <a:pt x="6389" y="409000"/>
                </a:lnTo>
                <a:lnTo>
                  <a:pt x="1618" y="448148"/>
                </a:lnTo>
                <a:lnTo>
                  <a:pt x="0" y="488188"/>
                </a:lnTo>
                <a:lnTo>
                  <a:pt x="0" y="3694938"/>
                </a:lnTo>
                <a:lnTo>
                  <a:pt x="1618" y="3734969"/>
                </a:lnTo>
                <a:lnTo>
                  <a:pt x="6389" y="3774111"/>
                </a:lnTo>
                <a:lnTo>
                  <a:pt x="14187" y="3812235"/>
                </a:lnTo>
                <a:lnTo>
                  <a:pt x="24886" y="3849217"/>
                </a:lnTo>
                <a:lnTo>
                  <a:pt x="38361" y="3884932"/>
                </a:lnTo>
                <a:lnTo>
                  <a:pt x="73137" y="3952055"/>
                </a:lnTo>
                <a:lnTo>
                  <a:pt x="117508" y="4012598"/>
                </a:lnTo>
                <a:lnTo>
                  <a:pt x="170470" y="4065557"/>
                </a:lnTo>
                <a:lnTo>
                  <a:pt x="231017" y="4109927"/>
                </a:lnTo>
                <a:lnTo>
                  <a:pt x="298146" y="4144701"/>
                </a:lnTo>
                <a:lnTo>
                  <a:pt x="333864" y="4158176"/>
                </a:lnTo>
                <a:lnTo>
                  <a:pt x="370850" y="4168875"/>
                </a:lnTo>
                <a:lnTo>
                  <a:pt x="408979" y="4176673"/>
                </a:lnTo>
                <a:lnTo>
                  <a:pt x="448125" y="4181444"/>
                </a:lnTo>
                <a:lnTo>
                  <a:pt x="488162" y="4183062"/>
                </a:lnTo>
                <a:lnTo>
                  <a:pt x="2440813" y="4183062"/>
                </a:lnTo>
                <a:lnTo>
                  <a:pt x="2480851" y="4181444"/>
                </a:lnTo>
                <a:lnTo>
                  <a:pt x="2519996" y="4176673"/>
                </a:lnTo>
                <a:lnTo>
                  <a:pt x="2558123" y="4168875"/>
                </a:lnTo>
                <a:lnTo>
                  <a:pt x="2595105" y="4158176"/>
                </a:lnTo>
                <a:lnTo>
                  <a:pt x="2630818" y="4144701"/>
                </a:lnTo>
                <a:lnTo>
                  <a:pt x="2697934" y="4109927"/>
                </a:lnTo>
                <a:lnTo>
                  <a:pt x="2758467" y="4065557"/>
                </a:lnTo>
                <a:lnTo>
                  <a:pt x="2811413" y="4012598"/>
                </a:lnTo>
                <a:lnTo>
                  <a:pt x="2855768" y="3952055"/>
                </a:lnTo>
                <a:lnTo>
                  <a:pt x="2890529" y="3884932"/>
                </a:lnTo>
                <a:lnTo>
                  <a:pt x="2903999" y="3849217"/>
                </a:lnTo>
                <a:lnTo>
                  <a:pt x="2914693" y="3812235"/>
                </a:lnTo>
                <a:lnTo>
                  <a:pt x="2922488" y="3774111"/>
                </a:lnTo>
                <a:lnTo>
                  <a:pt x="2927256" y="3734969"/>
                </a:lnTo>
                <a:lnTo>
                  <a:pt x="2928874" y="3694938"/>
                </a:lnTo>
                <a:lnTo>
                  <a:pt x="2928874" y="488188"/>
                </a:lnTo>
                <a:lnTo>
                  <a:pt x="2927256" y="448148"/>
                </a:lnTo>
                <a:lnTo>
                  <a:pt x="2922488" y="409000"/>
                </a:lnTo>
                <a:lnTo>
                  <a:pt x="2914693" y="370870"/>
                </a:lnTo>
                <a:lnTo>
                  <a:pt x="2903999" y="333881"/>
                </a:lnTo>
                <a:lnTo>
                  <a:pt x="2890529" y="298162"/>
                </a:lnTo>
                <a:lnTo>
                  <a:pt x="2855768" y="231030"/>
                </a:lnTo>
                <a:lnTo>
                  <a:pt x="2811413" y="170479"/>
                </a:lnTo>
                <a:lnTo>
                  <a:pt x="2758467" y="117514"/>
                </a:lnTo>
                <a:lnTo>
                  <a:pt x="2697934" y="73141"/>
                </a:lnTo>
                <a:lnTo>
                  <a:pt x="2630818" y="38363"/>
                </a:lnTo>
                <a:lnTo>
                  <a:pt x="2595105" y="24887"/>
                </a:lnTo>
                <a:lnTo>
                  <a:pt x="2558123" y="14187"/>
                </a:lnTo>
                <a:lnTo>
                  <a:pt x="2519996" y="6389"/>
                </a:lnTo>
                <a:lnTo>
                  <a:pt x="2480851" y="1618"/>
                </a:lnTo>
                <a:lnTo>
                  <a:pt x="2440813" y="0"/>
                </a:lnTo>
                <a:close/>
              </a:path>
            </a:pathLst>
          </a:custGeom>
          <a:solidFill>
            <a:srgbClr val="7A41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/>
          <p:nvPr/>
        </p:nvSpPr>
        <p:spPr>
          <a:xfrm>
            <a:off x="841349" y="2811297"/>
            <a:ext cx="2463165" cy="208851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065" marR="5080" indent="3810" algn="ctr">
              <a:lnSpc>
                <a:spcPct val="91600"/>
              </a:lnSpc>
            </a:pPr>
            <a:r>
              <a:rPr sz="2500" spc="-65" dirty="0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sz="2500" spc="-15" dirty="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sz="2500" spc="-35" dirty="0">
                <a:solidFill>
                  <a:srgbClr val="FFFFFF"/>
                </a:solidFill>
                <a:latin typeface="Calibri"/>
                <a:cs typeface="Calibri"/>
              </a:rPr>
              <a:t>c</a:t>
            </a:r>
            <a:r>
              <a:rPr sz="2500" spc="-25" dirty="0">
                <a:solidFill>
                  <a:srgbClr val="FFFFFF"/>
                </a:solidFill>
                <a:latin typeface="Calibri"/>
                <a:cs typeface="Calibri"/>
              </a:rPr>
              <a:t>ommend</a:t>
            </a:r>
            <a:r>
              <a:rPr sz="2500" spc="-35" dirty="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sz="2500" dirty="0">
                <a:solidFill>
                  <a:srgbClr val="FFFFFF"/>
                </a:solidFill>
                <a:latin typeface="Calibri"/>
                <a:cs typeface="Calibri"/>
              </a:rPr>
              <a:t>ti</a:t>
            </a:r>
            <a:r>
              <a:rPr sz="2500" spc="5" dirty="0">
                <a:solidFill>
                  <a:srgbClr val="FFFFFF"/>
                </a:solidFill>
                <a:latin typeface="Calibri"/>
                <a:cs typeface="Calibri"/>
              </a:rPr>
              <a:t>o</a:t>
            </a:r>
            <a:r>
              <a:rPr sz="2500" spc="-20" dirty="0">
                <a:solidFill>
                  <a:srgbClr val="FFFFFF"/>
                </a:solidFill>
                <a:latin typeface="Calibri"/>
                <a:cs typeface="Calibri"/>
              </a:rPr>
              <a:t>ns</a:t>
            </a:r>
            <a:r>
              <a:rPr sz="2500" spc="-1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500" spc="-65" dirty="0">
                <a:solidFill>
                  <a:srgbClr val="FFFFFF"/>
                </a:solidFill>
                <a:latin typeface="Calibri"/>
                <a:cs typeface="Calibri"/>
              </a:rPr>
              <a:t>f</a:t>
            </a:r>
            <a:r>
              <a:rPr sz="2500" spc="-20" dirty="0">
                <a:solidFill>
                  <a:srgbClr val="FFFFFF"/>
                </a:solidFill>
                <a:latin typeface="Calibri"/>
                <a:cs typeface="Calibri"/>
              </a:rPr>
              <a:t>o</a:t>
            </a:r>
            <a:r>
              <a:rPr sz="2500" spc="-10" dirty="0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sz="2500" spc="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500" spc="-10" dirty="0">
                <a:solidFill>
                  <a:srgbClr val="FFFFFF"/>
                </a:solidFill>
                <a:latin typeface="Calibri"/>
                <a:cs typeface="Calibri"/>
              </a:rPr>
              <a:t>i</a:t>
            </a:r>
            <a:r>
              <a:rPr sz="2500" spc="-45" dirty="0">
                <a:solidFill>
                  <a:srgbClr val="FFFFFF"/>
                </a:solidFill>
                <a:latin typeface="Calibri"/>
                <a:cs typeface="Calibri"/>
              </a:rPr>
              <a:t>n</a:t>
            </a:r>
            <a:r>
              <a:rPr sz="2500" spc="-30" dirty="0">
                <a:solidFill>
                  <a:srgbClr val="FFFFFF"/>
                </a:solidFill>
                <a:latin typeface="Calibri"/>
                <a:cs typeface="Calibri"/>
              </a:rPr>
              <a:t>t</a:t>
            </a:r>
            <a:r>
              <a:rPr sz="2500" spc="-15" dirty="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sz="2500" spc="20" dirty="0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sz="2500" spc="-40" dirty="0">
                <a:solidFill>
                  <a:srgbClr val="FFFFFF"/>
                </a:solidFill>
                <a:latin typeface="Calibri"/>
                <a:cs typeface="Calibri"/>
              </a:rPr>
              <a:t>v</a:t>
            </a:r>
            <a:r>
              <a:rPr sz="2500" spc="-15" dirty="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sz="2500" spc="-40" dirty="0">
                <a:solidFill>
                  <a:srgbClr val="FFFFFF"/>
                </a:solidFill>
                <a:latin typeface="Calibri"/>
                <a:cs typeface="Calibri"/>
              </a:rPr>
              <a:t>n</a:t>
            </a:r>
            <a:r>
              <a:rPr sz="2500" spc="-10" dirty="0">
                <a:solidFill>
                  <a:srgbClr val="FFFFFF"/>
                </a:solidFill>
                <a:latin typeface="Calibri"/>
                <a:cs typeface="Calibri"/>
              </a:rPr>
              <a:t>tio</a:t>
            </a:r>
            <a:r>
              <a:rPr sz="2500" spc="-20" dirty="0">
                <a:solidFill>
                  <a:srgbClr val="FFFFFF"/>
                </a:solidFill>
                <a:latin typeface="Calibri"/>
                <a:cs typeface="Calibri"/>
              </a:rPr>
              <a:t>ns</a:t>
            </a:r>
            <a:r>
              <a:rPr sz="2500" spc="-1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500" spc="-30" dirty="0">
                <a:solidFill>
                  <a:srgbClr val="FFFFFF"/>
                </a:solidFill>
                <a:latin typeface="Calibri"/>
                <a:cs typeface="Calibri"/>
              </a:rPr>
              <a:t>t</a:t>
            </a:r>
            <a:r>
              <a:rPr sz="2500" spc="-15" dirty="0">
                <a:solidFill>
                  <a:srgbClr val="FFFFFF"/>
                </a:solidFill>
                <a:latin typeface="Calibri"/>
                <a:cs typeface="Calibri"/>
              </a:rPr>
              <a:t>o</a:t>
            </a:r>
            <a:r>
              <a:rPr sz="2500" spc="-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500" spc="-20" dirty="0">
                <a:solidFill>
                  <a:srgbClr val="FFFFFF"/>
                </a:solidFill>
                <a:latin typeface="Calibri"/>
                <a:cs typeface="Calibri"/>
              </a:rPr>
              <a:t>p</a:t>
            </a:r>
            <a:r>
              <a:rPr sz="2500" spc="-40" dirty="0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sz="2500" spc="-15" dirty="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sz="2500" spc="-45" dirty="0">
                <a:solidFill>
                  <a:srgbClr val="FFFFFF"/>
                </a:solidFill>
                <a:latin typeface="Calibri"/>
                <a:cs typeface="Calibri"/>
              </a:rPr>
              <a:t>v</a:t>
            </a:r>
            <a:r>
              <a:rPr sz="2500" spc="-15" dirty="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sz="2500" spc="-40" dirty="0">
                <a:solidFill>
                  <a:srgbClr val="FFFFFF"/>
                </a:solidFill>
                <a:latin typeface="Calibri"/>
                <a:cs typeface="Calibri"/>
              </a:rPr>
              <a:t>n</a:t>
            </a:r>
            <a:r>
              <a:rPr sz="2500" spc="-10" dirty="0">
                <a:solidFill>
                  <a:srgbClr val="FFFFFF"/>
                </a:solidFill>
                <a:latin typeface="Calibri"/>
                <a:cs typeface="Calibri"/>
              </a:rPr>
              <a:t>t</a:t>
            </a:r>
            <a:r>
              <a:rPr sz="2500" spc="-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500" spc="-15" dirty="0">
                <a:solidFill>
                  <a:srgbClr val="FFFFFF"/>
                </a:solidFill>
                <a:latin typeface="Calibri"/>
                <a:cs typeface="Calibri"/>
              </a:rPr>
              <a:t>f</a:t>
            </a:r>
            <a:r>
              <a:rPr sz="2500" spc="-55" dirty="0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sz="2500" spc="-15" dirty="0">
                <a:solidFill>
                  <a:srgbClr val="FFFFFF"/>
                </a:solidFill>
                <a:latin typeface="Calibri"/>
                <a:cs typeface="Calibri"/>
              </a:rPr>
              <a:t>ac</a:t>
            </a:r>
            <a:r>
              <a:rPr sz="2500" spc="-5" dirty="0">
                <a:solidFill>
                  <a:srgbClr val="FFFFFF"/>
                </a:solidFill>
                <a:latin typeface="Calibri"/>
                <a:cs typeface="Calibri"/>
              </a:rPr>
              <a:t>t</a:t>
            </a:r>
            <a:r>
              <a:rPr sz="2500" spc="-20" dirty="0">
                <a:solidFill>
                  <a:srgbClr val="FFFFFF"/>
                </a:solidFill>
                <a:latin typeface="Calibri"/>
                <a:cs typeface="Calibri"/>
              </a:rPr>
              <a:t>u</a:t>
            </a:r>
            <a:r>
              <a:rPr sz="2500" spc="-45" dirty="0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sz="2500" spc="-15" dirty="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sz="2500" spc="-1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500" spc="-40" dirty="0">
                <a:solidFill>
                  <a:srgbClr val="FFFFFF"/>
                </a:solidFill>
                <a:latin typeface="Calibri"/>
                <a:cs typeface="Calibri"/>
              </a:rPr>
              <a:t>w</a:t>
            </a:r>
            <a:r>
              <a:rPr sz="2500" spc="-15" dirty="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sz="2500" spc="-35" dirty="0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sz="2500" spc="-15" dirty="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sz="250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500" spc="-30" dirty="0">
                <a:solidFill>
                  <a:srgbClr val="FFFFFF"/>
                </a:solidFill>
                <a:latin typeface="Calibri"/>
                <a:cs typeface="Calibri"/>
              </a:rPr>
              <a:t>d</a:t>
            </a:r>
            <a:r>
              <a:rPr sz="2500" spc="-15" dirty="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sz="2500" spc="-45" dirty="0">
                <a:solidFill>
                  <a:srgbClr val="FFFFFF"/>
                </a:solidFill>
                <a:latin typeface="Calibri"/>
                <a:cs typeface="Calibri"/>
              </a:rPr>
              <a:t>v</a:t>
            </a:r>
            <a:r>
              <a:rPr sz="2500" spc="-10" dirty="0">
                <a:solidFill>
                  <a:srgbClr val="FFFFFF"/>
                </a:solidFill>
                <a:latin typeface="Calibri"/>
                <a:cs typeface="Calibri"/>
              </a:rPr>
              <a:t>elo</a:t>
            </a:r>
            <a:r>
              <a:rPr sz="2500" spc="-20" dirty="0">
                <a:solidFill>
                  <a:srgbClr val="FFFFFF"/>
                </a:solidFill>
                <a:latin typeface="Calibri"/>
                <a:cs typeface="Calibri"/>
              </a:rPr>
              <a:t>ped</a:t>
            </a:r>
            <a:r>
              <a:rPr sz="2500" spc="-1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500" spc="-65" dirty="0">
                <a:solidFill>
                  <a:srgbClr val="FFFFFF"/>
                </a:solidFill>
                <a:latin typeface="Calibri"/>
                <a:cs typeface="Calibri"/>
              </a:rPr>
              <a:t>f</a:t>
            </a:r>
            <a:r>
              <a:rPr sz="2500" spc="-20" dirty="0">
                <a:solidFill>
                  <a:srgbClr val="FFFFFF"/>
                </a:solidFill>
                <a:latin typeface="Calibri"/>
                <a:cs typeface="Calibri"/>
              </a:rPr>
              <a:t>o</a:t>
            </a:r>
            <a:r>
              <a:rPr sz="2500" spc="-10" dirty="0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sz="2500" spc="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500" spc="-15" dirty="0">
                <a:solidFill>
                  <a:srgbClr val="FFFFFF"/>
                </a:solidFill>
                <a:latin typeface="Calibri"/>
                <a:cs typeface="Calibri"/>
              </a:rPr>
              <a:t>the</a:t>
            </a:r>
            <a:r>
              <a:rPr sz="2500" spc="-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500" spc="-60" dirty="0">
                <a:solidFill>
                  <a:srgbClr val="FFFFFF"/>
                </a:solidFill>
                <a:latin typeface="Calibri"/>
                <a:cs typeface="Calibri"/>
              </a:rPr>
              <a:t>f</a:t>
            </a:r>
            <a:r>
              <a:rPr sz="2500" spc="-15" dirty="0">
                <a:solidFill>
                  <a:srgbClr val="FFFFFF"/>
                </a:solidFill>
                <a:latin typeface="Calibri"/>
                <a:cs typeface="Calibri"/>
              </a:rPr>
              <a:t>ol</a:t>
            </a:r>
            <a:r>
              <a:rPr sz="2500" spc="-5" dirty="0">
                <a:solidFill>
                  <a:srgbClr val="FFFFFF"/>
                </a:solidFill>
                <a:latin typeface="Calibri"/>
                <a:cs typeface="Calibri"/>
              </a:rPr>
              <a:t>l</a:t>
            </a:r>
            <a:r>
              <a:rPr sz="2500" spc="-20" dirty="0">
                <a:solidFill>
                  <a:srgbClr val="FFFFFF"/>
                </a:solidFill>
                <a:latin typeface="Calibri"/>
                <a:cs typeface="Calibri"/>
              </a:rPr>
              <a:t>owing</a:t>
            </a:r>
            <a:r>
              <a:rPr sz="2500" spc="-15" dirty="0">
                <a:solidFill>
                  <a:srgbClr val="FFFFFF"/>
                </a:solidFill>
                <a:latin typeface="Calibri"/>
                <a:cs typeface="Calibri"/>
              </a:rPr>
              <a:t> g</a:t>
            </a:r>
            <a:r>
              <a:rPr sz="2500" spc="-40" dirty="0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sz="2500" spc="-20" dirty="0">
                <a:solidFill>
                  <a:srgbClr val="FFFFFF"/>
                </a:solidFill>
                <a:latin typeface="Calibri"/>
                <a:cs typeface="Calibri"/>
              </a:rPr>
              <a:t>ou</a:t>
            </a:r>
            <a:r>
              <a:rPr sz="2500" spc="-30" dirty="0">
                <a:solidFill>
                  <a:srgbClr val="FFFFFF"/>
                </a:solidFill>
                <a:latin typeface="Calibri"/>
                <a:cs typeface="Calibri"/>
              </a:rPr>
              <a:t>p</a:t>
            </a:r>
            <a:r>
              <a:rPr sz="2500" spc="-15" dirty="0">
                <a:solidFill>
                  <a:srgbClr val="FFFFFF"/>
                </a:solidFill>
                <a:latin typeface="Calibri"/>
                <a:cs typeface="Calibri"/>
              </a:rPr>
              <a:t>s:</a:t>
            </a:r>
            <a:endParaRPr sz="2500">
              <a:latin typeface="Calibri"/>
              <a:cs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072341" y="864523"/>
            <a:ext cx="3478876" cy="94349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2926079" y="4509654"/>
            <a:ext cx="3586942" cy="1978428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2132214" y="2286000"/>
            <a:ext cx="5108575" cy="0"/>
          </a:xfrm>
          <a:custGeom>
            <a:avLst/>
            <a:gdLst/>
            <a:ahLst/>
            <a:cxnLst/>
            <a:rect l="l" t="t" r="r" b="b"/>
            <a:pathLst>
              <a:path w="5108575">
                <a:moveTo>
                  <a:pt x="0" y="0"/>
                </a:moveTo>
                <a:lnTo>
                  <a:pt x="5108171" y="0"/>
                </a:lnTo>
              </a:path>
            </a:pathLst>
          </a:custGeom>
          <a:ln w="16625">
            <a:solidFill>
              <a:srgbClr val="487CB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2132214" y="4258194"/>
            <a:ext cx="5108575" cy="0"/>
          </a:xfrm>
          <a:custGeom>
            <a:avLst/>
            <a:gdLst/>
            <a:ahLst/>
            <a:cxnLst/>
            <a:rect l="l" t="t" r="r" b="b"/>
            <a:pathLst>
              <a:path w="5108575">
                <a:moveTo>
                  <a:pt x="0" y="0"/>
                </a:moveTo>
                <a:lnTo>
                  <a:pt x="5108171" y="0"/>
                </a:lnTo>
              </a:path>
            </a:pathLst>
          </a:custGeom>
          <a:ln w="12469">
            <a:solidFill>
              <a:srgbClr val="487CB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2223423" y="1774154"/>
            <a:ext cx="155575" cy="3048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200" spc="35" dirty="0">
                <a:solidFill>
                  <a:srgbClr val="B6C393"/>
                </a:solidFill>
                <a:latin typeface="Times New Roman"/>
                <a:cs typeface="Times New Roman"/>
              </a:rPr>
              <a:t>c</a:t>
            </a:r>
            <a:endParaRPr sz="2200">
              <a:latin typeface="Times New Roman"/>
              <a:cs typeface="Times New Roman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3133667" y="1858072"/>
            <a:ext cx="135890" cy="2095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450" spc="-30" dirty="0">
                <a:solidFill>
                  <a:srgbClr val="B6C393"/>
                </a:solidFill>
                <a:latin typeface="Arial"/>
                <a:cs typeface="Arial"/>
              </a:rPr>
              <a:t>T</a:t>
            </a:r>
            <a:endParaRPr sz="1450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3744653" y="1843782"/>
            <a:ext cx="121285" cy="2286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600" spc="-235" dirty="0">
                <a:solidFill>
                  <a:srgbClr val="B6C393"/>
                </a:solidFill>
                <a:latin typeface="Times New Roman"/>
                <a:cs typeface="Times New Roman"/>
              </a:rPr>
              <a:t>E</a:t>
            </a:r>
            <a:endParaRPr sz="1600">
              <a:latin typeface="Times New Roman"/>
              <a:cs typeface="Times New Roman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4742179" y="1194843"/>
            <a:ext cx="3282315" cy="6248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indent="20320">
              <a:lnSpc>
                <a:spcPts val="2520"/>
              </a:lnSpc>
            </a:pPr>
            <a:r>
              <a:rPr sz="2200" spc="-130" dirty="0">
                <a:solidFill>
                  <a:srgbClr val="424D5B"/>
                </a:solidFill>
                <a:latin typeface="Arial"/>
                <a:cs typeface="Arial"/>
              </a:rPr>
              <a:t>I</a:t>
            </a:r>
            <a:r>
              <a:rPr sz="2200" spc="-75" dirty="0">
                <a:solidFill>
                  <a:srgbClr val="424D5B"/>
                </a:solidFill>
                <a:latin typeface="Arial"/>
                <a:cs typeface="Arial"/>
              </a:rPr>
              <a:t>nnovation</a:t>
            </a:r>
            <a:r>
              <a:rPr sz="2200" spc="110" dirty="0">
                <a:solidFill>
                  <a:srgbClr val="424D5B"/>
                </a:solidFill>
                <a:latin typeface="Arial"/>
                <a:cs typeface="Arial"/>
              </a:rPr>
              <a:t> </a:t>
            </a:r>
            <a:r>
              <a:rPr sz="2200" spc="-90" dirty="0">
                <a:solidFill>
                  <a:srgbClr val="424D5B"/>
                </a:solidFill>
                <a:latin typeface="Arial"/>
                <a:cs typeface="Arial"/>
              </a:rPr>
              <a:t>&amp;</a:t>
            </a:r>
            <a:r>
              <a:rPr sz="2200" spc="55" dirty="0">
                <a:solidFill>
                  <a:srgbClr val="424D5B"/>
                </a:solidFill>
                <a:latin typeface="Arial"/>
                <a:cs typeface="Arial"/>
              </a:rPr>
              <a:t> </a:t>
            </a:r>
            <a:r>
              <a:rPr sz="2200" spc="-80" dirty="0">
                <a:solidFill>
                  <a:srgbClr val="424D5B"/>
                </a:solidFill>
                <a:latin typeface="Arial"/>
                <a:cs typeface="Arial"/>
              </a:rPr>
              <a:t>Educat</a:t>
            </a:r>
            <a:r>
              <a:rPr sz="2200" spc="-90" dirty="0">
                <a:solidFill>
                  <a:srgbClr val="424D5B"/>
                </a:solidFill>
                <a:latin typeface="Arial"/>
                <a:cs typeface="Arial"/>
              </a:rPr>
              <a:t>i</a:t>
            </a:r>
            <a:r>
              <a:rPr sz="2200" spc="-40" dirty="0">
                <a:solidFill>
                  <a:srgbClr val="424D5B"/>
                </a:solidFill>
                <a:latin typeface="Arial"/>
                <a:cs typeface="Arial"/>
              </a:rPr>
              <a:t>on</a:t>
            </a:r>
            <a:r>
              <a:rPr sz="2200" spc="-105" dirty="0">
                <a:solidFill>
                  <a:srgbClr val="424D5B"/>
                </a:solidFill>
                <a:latin typeface="Arial"/>
                <a:cs typeface="Arial"/>
              </a:rPr>
              <a:t> </a:t>
            </a:r>
            <a:r>
              <a:rPr sz="2200" spc="-50" dirty="0">
                <a:solidFill>
                  <a:srgbClr val="424D5B"/>
                </a:solidFill>
                <a:latin typeface="Arial"/>
                <a:cs typeface="Arial"/>
              </a:rPr>
              <a:t>that</a:t>
            </a:r>
            <a:r>
              <a:rPr sz="2200" spc="-35" dirty="0">
                <a:solidFill>
                  <a:srgbClr val="424D5B"/>
                </a:solidFill>
                <a:latin typeface="Arial"/>
                <a:cs typeface="Arial"/>
              </a:rPr>
              <a:t> </a:t>
            </a:r>
            <a:r>
              <a:rPr sz="2200" spc="-85" dirty="0">
                <a:solidFill>
                  <a:srgbClr val="424D5B"/>
                </a:solidFill>
                <a:latin typeface="Arial"/>
                <a:cs typeface="Arial"/>
              </a:rPr>
              <a:t>T</a:t>
            </a:r>
            <a:r>
              <a:rPr sz="2200" spc="-80" dirty="0">
                <a:solidFill>
                  <a:srgbClr val="424D5B"/>
                </a:solidFill>
                <a:latin typeface="Arial"/>
                <a:cs typeface="Arial"/>
              </a:rPr>
              <a:t>ransforms</a:t>
            </a:r>
            <a:r>
              <a:rPr sz="2200" spc="110" dirty="0">
                <a:solidFill>
                  <a:srgbClr val="424D5B"/>
                </a:solidFill>
                <a:latin typeface="Arial"/>
                <a:cs typeface="Arial"/>
              </a:rPr>
              <a:t> </a:t>
            </a:r>
            <a:r>
              <a:rPr sz="2200" spc="-95" dirty="0">
                <a:solidFill>
                  <a:srgbClr val="424D5B"/>
                </a:solidFill>
                <a:latin typeface="Arial"/>
                <a:cs typeface="Arial"/>
              </a:rPr>
              <a:t>Sen</a:t>
            </a:r>
            <a:r>
              <a:rPr sz="2200" spc="-50" dirty="0">
                <a:solidFill>
                  <a:srgbClr val="424D5B"/>
                </a:solidFill>
                <a:latin typeface="Arial"/>
                <a:cs typeface="Arial"/>
              </a:rPr>
              <a:t>i</a:t>
            </a:r>
            <a:r>
              <a:rPr sz="2200" spc="-40" dirty="0">
                <a:solidFill>
                  <a:srgbClr val="424D5B"/>
                </a:solidFill>
                <a:latin typeface="Arial"/>
                <a:cs typeface="Arial"/>
              </a:rPr>
              <a:t>o</a:t>
            </a:r>
            <a:r>
              <a:rPr sz="2200" spc="105" dirty="0">
                <a:solidFill>
                  <a:srgbClr val="424D5B"/>
                </a:solidFill>
                <a:latin typeface="Arial"/>
                <a:cs typeface="Arial"/>
              </a:rPr>
              <a:t>r</a:t>
            </a:r>
            <a:r>
              <a:rPr sz="2200" spc="-35" dirty="0">
                <a:solidFill>
                  <a:srgbClr val="67707E"/>
                </a:solidFill>
                <a:latin typeface="Arial"/>
                <a:cs typeface="Arial"/>
              </a:rPr>
              <a:t>'</a:t>
            </a:r>
            <a:r>
              <a:rPr sz="2200" spc="-55" dirty="0">
                <a:solidFill>
                  <a:srgbClr val="424D5B"/>
                </a:solidFill>
                <a:latin typeface="Arial"/>
                <a:cs typeface="Arial"/>
              </a:rPr>
              <a:t>s</a:t>
            </a:r>
            <a:r>
              <a:rPr sz="2200" spc="45" dirty="0">
                <a:solidFill>
                  <a:srgbClr val="424D5B"/>
                </a:solidFill>
                <a:latin typeface="Arial"/>
                <a:cs typeface="Arial"/>
              </a:rPr>
              <a:t> </a:t>
            </a:r>
            <a:r>
              <a:rPr sz="2200" spc="-85" dirty="0">
                <a:solidFill>
                  <a:srgbClr val="424D5B"/>
                </a:solidFill>
                <a:latin typeface="Arial"/>
                <a:cs typeface="Arial"/>
              </a:rPr>
              <a:t>L</a:t>
            </a:r>
            <a:r>
              <a:rPr sz="2200" spc="-70" dirty="0">
                <a:solidFill>
                  <a:srgbClr val="424D5B"/>
                </a:solidFill>
                <a:latin typeface="Arial"/>
                <a:cs typeface="Arial"/>
              </a:rPr>
              <a:t>i</a:t>
            </a:r>
            <a:r>
              <a:rPr sz="2200" spc="-80" dirty="0">
                <a:solidFill>
                  <a:srgbClr val="424D5B"/>
                </a:solidFill>
                <a:latin typeface="Arial"/>
                <a:cs typeface="Arial"/>
              </a:rPr>
              <a:t>ves</a:t>
            </a:r>
            <a:endParaRPr sz="2200">
              <a:latin typeface="Arial"/>
              <a:cs typeface="Arial"/>
            </a:endParaRPr>
          </a:p>
        </p:txBody>
      </p:sp>
      <p:sp>
        <p:nvSpPr>
          <p:cNvPr id="28" name="object 28"/>
          <p:cNvSpPr txBox="1"/>
          <p:nvPr/>
        </p:nvSpPr>
        <p:spPr>
          <a:xfrm>
            <a:off x="4800600" y="2828574"/>
            <a:ext cx="2743200" cy="31547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050" u="heavy" spc="235" dirty="0">
                <a:solidFill>
                  <a:srgbClr val="010101"/>
                </a:solidFill>
                <a:latin typeface="Times New Roman"/>
                <a:cs typeface="Times New Roman"/>
              </a:rPr>
              <a:t>O</a:t>
            </a:r>
            <a:r>
              <a:rPr sz="2050" u="heavy" dirty="0">
                <a:solidFill>
                  <a:srgbClr val="010101"/>
                </a:solidFill>
                <a:latin typeface="Times New Roman"/>
                <a:cs typeface="Times New Roman"/>
              </a:rPr>
              <a:t>s</a:t>
            </a:r>
            <a:r>
              <a:rPr sz="2050" u="heavy" spc="90" dirty="0">
                <a:solidFill>
                  <a:srgbClr val="010101"/>
                </a:solidFill>
                <a:latin typeface="Times New Roman"/>
                <a:cs typeface="Times New Roman"/>
              </a:rPr>
              <a:t>teoporosis</a:t>
            </a:r>
            <a:r>
              <a:rPr sz="2050" u="heavy" spc="229" dirty="0">
                <a:solidFill>
                  <a:srgbClr val="010101"/>
                </a:solidFill>
                <a:latin typeface="Times New Roman"/>
                <a:cs typeface="Times New Roman"/>
              </a:rPr>
              <a:t> </a:t>
            </a:r>
            <a:r>
              <a:rPr sz="2050" u="heavy" spc="75" dirty="0">
                <a:solidFill>
                  <a:srgbClr val="010101"/>
                </a:solidFill>
                <a:latin typeface="Times New Roman"/>
                <a:cs typeface="Times New Roman"/>
              </a:rPr>
              <a:t>Ca</a:t>
            </a:r>
            <a:r>
              <a:rPr sz="2050" u="heavy" spc="-385" dirty="0">
                <a:solidFill>
                  <a:srgbClr val="010101"/>
                </a:solidFill>
                <a:latin typeface="Times New Roman"/>
                <a:cs typeface="Times New Roman"/>
              </a:rPr>
              <a:t> </a:t>
            </a:r>
            <a:r>
              <a:rPr sz="2050" u="heavy" spc="95" dirty="0">
                <a:solidFill>
                  <a:srgbClr val="010101"/>
                </a:solidFill>
                <a:latin typeface="Times New Roman"/>
                <a:cs typeface="Times New Roman"/>
              </a:rPr>
              <a:t>nada</a:t>
            </a:r>
            <a:endParaRPr sz="2050" dirty="0">
              <a:latin typeface="Times New Roman"/>
              <a:cs typeface="Times New Roman"/>
            </a:endParaRPr>
          </a:p>
        </p:txBody>
      </p:sp>
      <p:sp>
        <p:nvSpPr>
          <p:cNvPr id="29" name="object 29"/>
          <p:cNvSpPr txBox="1"/>
          <p:nvPr/>
        </p:nvSpPr>
        <p:spPr>
          <a:xfrm>
            <a:off x="4800600" y="3613919"/>
            <a:ext cx="2590800" cy="31547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050" spc="235" dirty="0">
                <a:solidFill>
                  <a:srgbClr val="010101"/>
                </a:solidFill>
                <a:latin typeface="Times New Roman"/>
                <a:cs typeface="Times New Roman"/>
              </a:rPr>
              <a:t>O</a:t>
            </a:r>
            <a:r>
              <a:rPr sz="2050" dirty="0">
                <a:solidFill>
                  <a:srgbClr val="010101"/>
                </a:solidFill>
                <a:latin typeface="Times New Roman"/>
                <a:cs typeface="Times New Roman"/>
              </a:rPr>
              <a:t>s</a:t>
            </a:r>
            <a:r>
              <a:rPr sz="2050" spc="105" dirty="0">
                <a:solidFill>
                  <a:srgbClr val="010101"/>
                </a:solidFill>
                <a:latin typeface="Times New Roman"/>
                <a:cs typeface="Times New Roman"/>
              </a:rPr>
              <a:t>teoporo</a:t>
            </a:r>
            <a:r>
              <a:rPr sz="2050" spc="200" dirty="0">
                <a:solidFill>
                  <a:srgbClr val="010101"/>
                </a:solidFill>
                <a:latin typeface="Times New Roman"/>
                <a:cs typeface="Times New Roman"/>
              </a:rPr>
              <a:t>s</a:t>
            </a:r>
            <a:r>
              <a:rPr sz="2050" spc="215" dirty="0">
                <a:solidFill>
                  <a:srgbClr val="010101"/>
                </a:solidFill>
                <a:latin typeface="Times New Roman"/>
                <a:cs typeface="Times New Roman"/>
              </a:rPr>
              <a:t>e</a:t>
            </a:r>
            <a:r>
              <a:rPr sz="2050" spc="50" dirty="0">
                <a:solidFill>
                  <a:srgbClr val="010101"/>
                </a:solidFill>
                <a:latin typeface="Times New Roman"/>
                <a:cs typeface="Times New Roman"/>
              </a:rPr>
              <a:t> </a:t>
            </a:r>
            <a:r>
              <a:rPr sz="2050" spc="80" dirty="0">
                <a:solidFill>
                  <a:srgbClr val="010101"/>
                </a:solidFill>
                <a:latin typeface="Times New Roman"/>
                <a:cs typeface="Times New Roman"/>
              </a:rPr>
              <a:t>C</a:t>
            </a:r>
            <a:r>
              <a:rPr sz="2050" spc="170" dirty="0">
                <a:solidFill>
                  <a:srgbClr val="010101"/>
                </a:solidFill>
                <a:latin typeface="Times New Roman"/>
                <a:cs typeface="Times New Roman"/>
              </a:rPr>
              <a:t>a</a:t>
            </a:r>
            <a:r>
              <a:rPr sz="2050" spc="114" dirty="0">
                <a:solidFill>
                  <a:srgbClr val="010101"/>
                </a:solidFill>
                <a:latin typeface="Times New Roman"/>
                <a:cs typeface="Times New Roman"/>
              </a:rPr>
              <a:t>n</a:t>
            </a:r>
            <a:r>
              <a:rPr sz="2050" spc="130" dirty="0">
                <a:solidFill>
                  <a:srgbClr val="010101"/>
                </a:solidFill>
                <a:latin typeface="Times New Roman"/>
                <a:cs typeface="Times New Roman"/>
              </a:rPr>
              <a:t>ada</a:t>
            </a:r>
            <a:endParaRPr sz="2050" dirty="0">
              <a:latin typeface="Times New Roman"/>
              <a:cs typeface="Times New Roman"/>
            </a:endParaRPr>
          </a:p>
        </p:txBody>
      </p:sp>
      <p:pic>
        <p:nvPicPr>
          <p:cNvPr id="30" name="Picture 29"/>
          <p:cNvPicPr/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1896" b="36208"/>
          <a:stretch/>
        </p:blipFill>
        <p:spPr>
          <a:xfrm>
            <a:off x="2057400" y="2590800"/>
            <a:ext cx="1981200" cy="690721"/>
          </a:xfrm>
          <a:prstGeom prst="rect">
            <a:avLst/>
          </a:prstGeom>
        </p:spPr>
      </p:pic>
      <p:pic>
        <p:nvPicPr>
          <p:cNvPr id="13" name="Picture 12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44525" y="3613700"/>
            <a:ext cx="2146476" cy="3487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685799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6639306" y="145783"/>
            <a:ext cx="1855343" cy="60846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1439036" y="5493816"/>
            <a:ext cx="6344285" cy="4826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3600" b="1" spc="-35" dirty="0">
                <a:solidFill>
                  <a:srgbClr val="7A4199"/>
                </a:solidFill>
                <a:latin typeface="Calibri"/>
                <a:cs typeface="Calibri"/>
              </a:rPr>
              <a:t>Wh</a:t>
            </a:r>
            <a:r>
              <a:rPr sz="3600" b="1" spc="-20" dirty="0">
                <a:solidFill>
                  <a:srgbClr val="7A4199"/>
                </a:solidFill>
                <a:latin typeface="Calibri"/>
                <a:cs typeface="Calibri"/>
              </a:rPr>
              <a:t>o</a:t>
            </a:r>
            <a:r>
              <a:rPr sz="3600" b="1" spc="5" dirty="0">
                <a:solidFill>
                  <a:srgbClr val="7A4199"/>
                </a:solidFill>
                <a:latin typeface="Calibri"/>
                <a:cs typeface="Calibri"/>
              </a:rPr>
              <a:t> </a:t>
            </a:r>
            <a:r>
              <a:rPr sz="3600" b="1" spc="-15" dirty="0">
                <a:solidFill>
                  <a:srgbClr val="7A4199"/>
                </a:solidFill>
                <a:latin typeface="Calibri"/>
                <a:cs typeface="Calibri"/>
              </a:rPr>
              <a:t>is</a:t>
            </a:r>
            <a:r>
              <a:rPr sz="3600" b="1" spc="5" dirty="0">
                <a:solidFill>
                  <a:srgbClr val="7A4199"/>
                </a:solidFill>
                <a:latin typeface="Calibri"/>
                <a:cs typeface="Calibri"/>
              </a:rPr>
              <a:t> </a:t>
            </a:r>
            <a:r>
              <a:rPr sz="3600" b="1" spc="-55" dirty="0">
                <a:solidFill>
                  <a:srgbClr val="7A4199"/>
                </a:solidFill>
                <a:latin typeface="Calibri"/>
                <a:cs typeface="Calibri"/>
              </a:rPr>
              <a:t>a</a:t>
            </a:r>
            <a:r>
              <a:rPr sz="3600" b="1" spc="-15" dirty="0">
                <a:solidFill>
                  <a:srgbClr val="7A4199"/>
                </a:solidFill>
                <a:latin typeface="Calibri"/>
                <a:cs typeface="Calibri"/>
              </a:rPr>
              <a:t>t</a:t>
            </a:r>
            <a:r>
              <a:rPr sz="3600" b="1" dirty="0">
                <a:solidFill>
                  <a:srgbClr val="7A4199"/>
                </a:solidFill>
                <a:latin typeface="Calibri"/>
                <a:cs typeface="Calibri"/>
              </a:rPr>
              <a:t> </a:t>
            </a:r>
            <a:r>
              <a:rPr sz="3600" b="1" spc="-20" dirty="0">
                <a:solidFill>
                  <a:srgbClr val="7A4199"/>
                </a:solidFill>
                <a:latin typeface="Calibri"/>
                <a:cs typeface="Calibri"/>
              </a:rPr>
              <a:t>HIGH</a:t>
            </a:r>
            <a:r>
              <a:rPr sz="3600" b="1" spc="25" dirty="0">
                <a:solidFill>
                  <a:srgbClr val="7A4199"/>
                </a:solidFill>
                <a:latin typeface="Calibri"/>
                <a:cs typeface="Calibri"/>
              </a:rPr>
              <a:t> </a:t>
            </a:r>
            <a:r>
              <a:rPr sz="3600" b="1" spc="-5" dirty="0">
                <a:solidFill>
                  <a:srgbClr val="7A4199"/>
                </a:solidFill>
                <a:latin typeface="Calibri"/>
                <a:cs typeface="Calibri"/>
              </a:rPr>
              <a:t>r</a:t>
            </a:r>
            <a:r>
              <a:rPr sz="3600" b="1" spc="10" dirty="0">
                <a:solidFill>
                  <a:srgbClr val="7A4199"/>
                </a:solidFill>
                <a:latin typeface="Calibri"/>
                <a:cs typeface="Calibri"/>
              </a:rPr>
              <a:t>i</a:t>
            </a:r>
            <a:r>
              <a:rPr sz="3600" b="1" spc="-20" dirty="0">
                <a:solidFill>
                  <a:srgbClr val="7A4199"/>
                </a:solidFill>
                <a:latin typeface="Calibri"/>
                <a:cs typeface="Calibri"/>
              </a:rPr>
              <a:t>sk</a:t>
            </a:r>
            <a:r>
              <a:rPr sz="3600" b="1" spc="-15" dirty="0">
                <a:solidFill>
                  <a:srgbClr val="7A4199"/>
                </a:solidFill>
                <a:latin typeface="Calibri"/>
                <a:cs typeface="Calibri"/>
              </a:rPr>
              <a:t> </a:t>
            </a:r>
            <a:r>
              <a:rPr sz="3600" b="1" spc="-60" dirty="0">
                <a:solidFill>
                  <a:srgbClr val="7A4199"/>
                </a:solidFill>
                <a:latin typeface="Calibri"/>
                <a:cs typeface="Calibri"/>
              </a:rPr>
              <a:t>f</a:t>
            </a:r>
            <a:r>
              <a:rPr sz="3600" b="1" dirty="0">
                <a:solidFill>
                  <a:srgbClr val="7A4199"/>
                </a:solidFill>
                <a:latin typeface="Calibri"/>
                <a:cs typeface="Calibri"/>
              </a:rPr>
              <a:t>or</a:t>
            </a:r>
            <a:r>
              <a:rPr sz="3600" b="1" spc="-5" dirty="0">
                <a:solidFill>
                  <a:srgbClr val="7A4199"/>
                </a:solidFill>
                <a:latin typeface="Calibri"/>
                <a:cs typeface="Calibri"/>
              </a:rPr>
              <a:t> </a:t>
            </a:r>
            <a:r>
              <a:rPr sz="3600" b="1" spc="5" dirty="0">
                <a:solidFill>
                  <a:srgbClr val="7A4199"/>
                </a:solidFill>
                <a:latin typeface="Calibri"/>
                <a:cs typeface="Calibri"/>
              </a:rPr>
              <a:t>f</a:t>
            </a:r>
            <a:r>
              <a:rPr sz="3600" b="1" spc="-80" dirty="0">
                <a:solidFill>
                  <a:srgbClr val="7A4199"/>
                </a:solidFill>
                <a:latin typeface="Calibri"/>
                <a:cs typeface="Calibri"/>
              </a:rPr>
              <a:t>r</a:t>
            </a:r>
            <a:r>
              <a:rPr sz="3600" b="1" spc="-20" dirty="0">
                <a:solidFill>
                  <a:srgbClr val="7A4199"/>
                </a:solidFill>
                <a:latin typeface="Calibri"/>
                <a:cs typeface="Calibri"/>
              </a:rPr>
              <a:t>ac</a:t>
            </a:r>
            <a:r>
              <a:rPr sz="3600" b="1" spc="-10" dirty="0">
                <a:solidFill>
                  <a:srgbClr val="7A4199"/>
                </a:solidFill>
                <a:latin typeface="Calibri"/>
                <a:cs typeface="Calibri"/>
              </a:rPr>
              <a:t>t</a:t>
            </a:r>
            <a:r>
              <a:rPr sz="3600" b="1" dirty="0">
                <a:solidFill>
                  <a:srgbClr val="7A4199"/>
                </a:solidFill>
                <a:latin typeface="Calibri"/>
                <a:cs typeface="Calibri"/>
              </a:rPr>
              <a:t>u</a:t>
            </a:r>
            <a:r>
              <a:rPr sz="3600" b="1" spc="-30" dirty="0">
                <a:solidFill>
                  <a:srgbClr val="7A4199"/>
                </a:solidFill>
                <a:latin typeface="Calibri"/>
                <a:cs typeface="Calibri"/>
              </a:rPr>
              <a:t>r</a:t>
            </a:r>
            <a:r>
              <a:rPr sz="3600" b="1" spc="-5" dirty="0">
                <a:solidFill>
                  <a:srgbClr val="7A4199"/>
                </a:solidFill>
                <a:latin typeface="Calibri"/>
                <a:cs typeface="Calibri"/>
              </a:rPr>
              <a:t>e</a:t>
            </a:r>
            <a:r>
              <a:rPr sz="3600" b="1" spc="-30" dirty="0">
                <a:solidFill>
                  <a:srgbClr val="7A4199"/>
                </a:solidFill>
                <a:latin typeface="Calibri"/>
                <a:cs typeface="Calibri"/>
              </a:rPr>
              <a:t>s</a:t>
            </a:r>
            <a:r>
              <a:rPr sz="3600" b="1" dirty="0">
                <a:solidFill>
                  <a:srgbClr val="7A4199"/>
                </a:solidFill>
                <a:latin typeface="Calibri"/>
                <a:cs typeface="Calibri"/>
              </a:rPr>
              <a:t>?</a:t>
            </a:r>
            <a:endParaRPr sz="3600">
              <a:latin typeface="Calibri"/>
              <a:cs typeface="Calibri"/>
            </a:endParaRPr>
          </a:p>
        </p:txBody>
      </p:sp>
      <p:pic>
        <p:nvPicPr>
          <p:cNvPr id="6" name="Picture 5"/>
          <p:cNvPicPr/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1896" b="36208"/>
          <a:stretch/>
        </p:blipFill>
        <p:spPr>
          <a:xfrm>
            <a:off x="228600" y="164958"/>
            <a:ext cx="1926644" cy="61452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286126" y="96139"/>
            <a:ext cx="5114925" cy="9645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49680" marR="5080" indent="-1237615">
              <a:lnSpc>
                <a:spcPts val="3790"/>
              </a:lnSpc>
            </a:pPr>
            <a:r>
              <a:rPr sz="3600" spc="-20" dirty="0">
                <a:solidFill>
                  <a:srgbClr val="7A4199"/>
                </a:solidFill>
                <a:latin typeface="Calibri"/>
                <a:cs typeface="Calibri"/>
              </a:rPr>
              <a:t>Ask</a:t>
            </a:r>
            <a:r>
              <a:rPr sz="3600" spc="-5" dirty="0">
                <a:solidFill>
                  <a:srgbClr val="7A4199"/>
                </a:solidFill>
                <a:latin typeface="Calibri"/>
                <a:cs typeface="Calibri"/>
              </a:rPr>
              <a:t> </a:t>
            </a:r>
            <a:r>
              <a:rPr sz="3600" spc="-20" dirty="0">
                <a:solidFill>
                  <a:srgbClr val="7A4199"/>
                </a:solidFill>
                <a:latin typeface="Calibri"/>
                <a:cs typeface="Calibri"/>
              </a:rPr>
              <a:t>the</a:t>
            </a:r>
            <a:r>
              <a:rPr sz="3600" spc="-5" dirty="0">
                <a:solidFill>
                  <a:srgbClr val="7A4199"/>
                </a:solidFill>
                <a:latin typeface="Calibri"/>
                <a:cs typeface="Calibri"/>
              </a:rPr>
              <a:t> </a:t>
            </a:r>
            <a:r>
              <a:rPr sz="3600" spc="-75" dirty="0">
                <a:solidFill>
                  <a:srgbClr val="7A4199"/>
                </a:solidFill>
                <a:latin typeface="Calibri"/>
                <a:cs typeface="Calibri"/>
              </a:rPr>
              <a:t>f</a:t>
            </a:r>
            <a:r>
              <a:rPr sz="3600" spc="-5" dirty="0">
                <a:solidFill>
                  <a:srgbClr val="7A4199"/>
                </a:solidFill>
                <a:latin typeface="Calibri"/>
                <a:cs typeface="Calibri"/>
              </a:rPr>
              <a:t>oll</a:t>
            </a:r>
            <a:r>
              <a:rPr sz="3600" spc="-10" dirty="0">
                <a:solidFill>
                  <a:srgbClr val="7A4199"/>
                </a:solidFill>
                <a:latin typeface="Calibri"/>
                <a:cs typeface="Calibri"/>
              </a:rPr>
              <a:t>o</a:t>
            </a:r>
            <a:r>
              <a:rPr sz="3600" dirty="0">
                <a:solidFill>
                  <a:srgbClr val="7A4199"/>
                </a:solidFill>
                <a:latin typeface="Calibri"/>
                <a:cs typeface="Calibri"/>
              </a:rPr>
              <a:t>wing</a:t>
            </a:r>
            <a:r>
              <a:rPr sz="3600" spc="-20" dirty="0">
                <a:solidFill>
                  <a:srgbClr val="7A4199"/>
                </a:solidFill>
                <a:latin typeface="Calibri"/>
                <a:cs typeface="Calibri"/>
              </a:rPr>
              <a:t> </a:t>
            </a:r>
            <a:r>
              <a:rPr sz="3600" spc="-5" dirty="0">
                <a:solidFill>
                  <a:srgbClr val="7A4199"/>
                </a:solidFill>
                <a:latin typeface="Calibri"/>
                <a:cs typeface="Calibri"/>
              </a:rPr>
              <a:t>q</a:t>
            </a:r>
            <a:r>
              <a:rPr sz="3600" spc="5" dirty="0">
                <a:solidFill>
                  <a:srgbClr val="7A4199"/>
                </a:solidFill>
                <a:latin typeface="Calibri"/>
                <a:cs typeface="Calibri"/>
              </a:rPr>
              <a:t>u</a:t>
            </a:r>
            <a:r>
              <a:rPr sz="3600" spc="-20" dirty="0">
                <a:solidFill>
                  <a:srgbClr val="7A4199"/>
                </a:solidFill>
                <a:latin typeface="Calibri"/>
                <a:cs typeface="Calibri"/>
              </a:rPr>
              <a:t>e</a:t>
            </a:r>
            <a:r>
              <a:rPr sz="3600" spc="-60" dirty="0">
                <a:solidFill>
                  <a:srgbClr val="7A4199"/>
                </a:solidFill>
                <a:latin typeface="Calibri"/>
                <a:cs typeface="Calibri"/>
              </a:rPr>
              <a:t>s</a:t>
            </a:r>
            <a:r>
              <a:rPr sz="3600" dirty="0">
                <a:solidFill>
                  <a:srgbClr val="7A4199"/>
                </a:solidFill>
                <a:latin typeface="Calibri"/>
                <a:cs typeface="Calibri"/>
              </a:rPr>
              <a:t>tions </a:t>
            </a:r>
            <a:r>
              <a:rPr sz="3600" spc="-5" dirty="0">
                <a:solidFill>
                  <a:srgbClr val="7A4199"/>
                </a:solidFill>
                <a:latin typeface="Calibri"/>
                <a:cs typeface="Calibri"/>
              </a:rPr>
              <a:t>o</a:t>
            </a:r>
            <a:r>
              <a:rPr sz="3600" dirty="0">
                <a:solidFill>
                  <a:srgbClr val="7A4199"/>
                </a:solidFill>
                <a:latin typeface="Calibri"/>
                <a:cs typeface="Calibri"/>
              </a:rPr>
              <a:t>n</a:t>
            </a:r>
            <a:r>
              <a:rPr sz="3600" spc="-5" dirty="0">
                <a:solidFill>
                  <a:srgbClr val="7A4199"/>
                </a:solidFill>
                <a:latin typeface="Calibri"/>
                <a:cs typeface="Calibri"/>
              </a:rPr>
              <a:t> </a:t>
            </a:r>
            <a:r>
              <a:rPr sz="3600" dirty="0">
                <a:solidFill>
                  <a:srgbClr val="7A4199"/>
                </a:solidFill>
                <a:latin typeface="Calibri"/>
                <a:cs typeface="Calibri"/>
              </a:rPr>
              <a:t>admissio</a:t>
            </a:r>
            <a:r>
              <a:rPr sz="3600" spc="10" dirty="0">
                <a:solidFill>
                  <a:srgbClr val="7A4199"/>
                </a:solidFill>
                <a:latin typeface="Calibri"/>
                <a:cs typeface="Calibri"/>
              </a:rPr>
              <a:t>n</a:t>
            </a:r>
            <a:r>
              <a:rPr sz="3600" spc="-22" baseline="25462" dirty="0">
                <a:solidFill>
                  <a:srgbClr val="7A4199"/>
                </a:solidFill>
                <a:latin typeface="Calibri"/>
                <a:cs typeface="Calibri"/>
              </a:rPr>
              <a:t>1</a:t>
            </a:r>
            <a:endParaRPr sz="3600" baseline="25462">
              <a:latin typeface="Calibri"/>
              <a:cs typeface="Calibri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3535679" y="1000252"/>
            <a:ext cx="2612390" cy="0"/>
          </a:xfrm>
          <a:custGeom>
            <a:avLst/>
            <a:gdLst/>
            <a:ahLst/>
            <a:cxnLst/>
            <a:rect l="l" t="t" r="r" b="b"/>
            <a:pathLst>
              <a:path w="2612390">
                <a:moveTo>
                  <a:pt x="0" y="0"/>
                </a:moveTo>
                <a:lnTo>
                  <a:pt x="2612136" y="0"/>
                </a:lnTo>
              </a:path>
            </a:pathLst>
          </a:custGeom>
          <a:ln w="31749">
            <a:solidFill>
              <a:srgbClr val="7A419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602386" y="5852642"/>
            <a:ext cx="6668134" cy="41020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321435">
              <a:lnSpc>
                <a:spcPct val="100000"/>
              </a:lnSpc>
            </a:pPr>
            <a:r>
              <a:rPr sz="1600" b="1" i="1" spc="-15" dirty="0">
                <a:solidFill>
                  <a:srgbClr val="7A4199"/>
                </a:solidFill>
                <a:latin typeface="Calibri"/>
                <a:cs typeface="Calibri"/>
              </a:rPr>
              <a:t>BMD</a:t>
            </a:r>
            <a:r>
              <a:rPr sz="1600" b="1" i="1" spc="10" dirty="0">
                <a:solidFill>
                  <a:srgbClr val="7A4199"/>
                </a:solidFill>
                <a:latin typeface="Calibri"/>
                <a:cs typeface="Calibri"/>
              </a:rPr>
              <a:t> </a:t>
            </a:r>
            <a:r>
              <a:rPr sz="1600" b="1" i="1" spc="-10" dirty="0">
                <a:solidFill>
                  <a:srgbClr val="7A4199"/>
                </a:solidFill>
                <a:latin typeface="Calibri"/>
                <a:cs typeface="Calibri"/>
              </a:rPr>
              <a:t>is</a:t>
            </a:r>
            <a:r>
              <a:rPr sz="1600" b="1" i="1" spc="-5" dirty="0">
                <a:solidFill>
                  <a:srgbClr val="7A4199"/>
                </a:solidFill>
                <a:latin typeface="Calibri"/>
                <a:cs typeface="Calibri"/>
              </a:rPr>
              <a:t> </a:t>
            </a:r>
            <a:r>
              <a:rPr sz="1600" b="1" i="1" spc="-15" dirty="0">
                <a:solidFill>
                  <a:srgbClr val="7A4199"/>
                </a:solidFill>
                <a:latin typeface="Calibri"/>
                <a:cs typeface="Calibri"/>
              </a:rPr>
              <a:t>no</a:t>
            </a:r>
            <a:r>
              <a:rPr sz="1600" b="1" i="1" spc="-10" dirty="0">
                <a:solidFill>
                  <a:srgbClr val="7A4199"/>
                </a:solidFill>
                <a:latin typeface="Calibri"/>
                <a:cs typeface="Calibri"/>
              </a:rPr>
              <a:t>t</a:t>
            </a:r>
            <a:r>
              <a:rPr sz="1600" b="1" i="1" spc="15" dirty="0">
                <a:solidFill>
                  <a:srgbClr val="7A4199"/>
                </a:solidFill>
                <a:latin typeface="Calibri"/>
                <a:cs typeface="Calibri"/>
              </a:rPr>
              <a:t> </a:t>
            </a:r>
            <a:r>
              <a:rPr sz="1600" b="1" i="1" spc="-10" dirty="0">
                <a:solidFill>
                  <a:srgbClr val="7A4199"/>
                </a:solidFill>
                <a:latin typeface="Calibri"/>
                <a:cs typeface="Calibri"/>
              </a:rPr>
              <a:t>req</a:t>
            </a:r>
            <a:r>
              <a:rPr sz="1600" b="1" i="1" spc="-20" dirty="0">
                <a:solidFill>
                  <a:srgbClr val="7A4199"/>
                </a:solidFill>
                <a:latin typeface="Calibri"/>
                <a:cs typeface="Calibri"/>
              </a:rPr>
              <a:t>u</a:t>
            </a:r>
            <a:r>
              <a:rPr sz="1600" b="1" i="1" spc="-5" dirty="0">
                <a:solidFill>
                  <a:srgbClr val="7A4199"/>
                </a:solidFill>
                <a:latin typeface="Calibri"/>
                <a:cs typeface="Calibri"/>
              </a:rPr>
              <a:t>ir</a:t>
            </a:r>
            <a:r>
              <a:rPr sz="1600" b="1" i="1" spc="-15" dirty="0">
                <a:solidFill>
                  <a:srgbClr val="7A4199"/>
                </a:solidFill>
                <a:latin typeface="Calibri"/>
                <a:cs typeface="Calibri"/>
              </a:rPr>
              <a:t>e</a:t>
            </a:r>
            <a:r>
              <a:rPr sz="1600" b="1" i="1" spc="-10" dirty="0">
                <a:solidFill>
                  <a:srgbClr val="7A4199"/>
                </a:solidFill>
                <a:latin typeface="Calibri"/>
                <a:cs typeface="Calibri"/>
              </a:rPr>
              <a:t>d</a:t>
            </a:r>
            <a:r>
              <a:rPr sz="1600" b="1" i="1" spc="25" dirty="0">
                <a:solidFill>
                  <a:srgbClr val="7A4199"/>
                </a:solidFill>
                <a:latin typeface="Calibri"/>
                <a:cs typeface="Calibri"/>
              </a:rPr>
              <a:t> </a:t>
            </a:r>
            <a:r>
              <a:rPr sz="1600" b="1" i="1" spc="-25" dirty="0">
                <a:solidFill>
                  <a:srgbClr val="7A4199"/>
                </a:solidFill>
                <a:latin typeface="Calibri"/>
                <a:cs typeface="Calibri"/>
              </a:rPr>
              <a:t>t</a:t>
            </a:r>
            <a:r>
              <a:rPr sz="1600" b="1" i="1" spc="-10" dirty="0">
                <a:solidFill>
                  <a:srgbClr val="7A4199"/>
                </a:solidFill>
                <a:latin typeface="Calibri"/>
                <a:cs typeface="Calibri"/>
              </a:rPr>
              <a:t>o</a:t>
            </a:r>
            <a:r>
              <a:rPr sz="1600" b="1" i="1" spc="-5" dirty="0">
                <a:solidFill>
                  <a:srgbClr val="7A4199"/>
                </a:solidFill>
                <a:latin typeface="Calibri"/>
                <a:cs typeface="Calibri"/>
              </a:rPr>
              <a:t> </a:t>
            </a:r>
            <a:r>
              <a:rPr sz="1600" b="1" i="1" spc="-10" dirty="0">
                <a:solidFill>
                  <a:srgbClr val="7A4199"/>
                </a:solidFill>
                <a:latin typeface="Calibri"/>
                <a:cs typeface="Calibri"/>
              </a:rPr>
              <a:t>ide</a:t>
            </a:r>
            <a:r>
              <a:rPr sz="1600" b="1" i="1" spc="-30" dirty="0">
                <a:solidFill>
                  <a:srgbClr val="7A4199"/>
                </a:solidFill>
                <a:latin typeface="Calibri"/>
                <a:cs typeface="Calibri"/>
              </a:rPr>
              <a:t>n</a:t>
            </a:r>
            <a:r>
              <a:rPr sz="1600" b="1" i="1" spc="-5" dirty="0">
                <a:solidFill>
                  <a:srgbClr val="7A4199"/>
                </a:solidFill>
                <a:latin typeface="Calibri"/>
                <a:cs typeface="Calibri"/>
              </a:rPr>
              <a:t>ti</a:t>
            </a:r>
            <a:r>
              <a:rPr sz="1600" b="1" i="1" spc="0" dirty="0">
                <a:solidFill>
                  <a:srgbClr val="7A4199"/>
                </a:solidFill>
                <a:latin typeface="Calibri"/>
                <a:cs typeface="Calibri"/>
              </a:rPr>
              <a:t>f</a:t>
            </a:r>
            <a:r>
              <a:rPr sz="1600" b="1" i="1" spc="-10" dirty="0">
                <a:solidFill>
                  <a:srgbClr val="7A4199"/>
                </a:solidFill>
                <a:latin typeface="Calibri"/>
                <a:cs typeface="Calibri"/>
              </a:rPr>
              <a:t>y</a:t>
            </a:r>
            <a:r>
              <a:rPr sz="1600" b="1" i="1" spc="10" dirty="0">
                <a:solidFill>
                  <a:srgbClr val="7A4199"/>
                </a:solidFill>
                <a:latin typeface="Calibri"/>
                <a:cs typeface="Calibri"/>
              </a:rPr>
              <a:t> </a:t>
            </a:r>
            <a:r>
              <a:rPr sz="1600" b="1" i="1" spc="-10" dirty="0">
                <a:solidFill>
                  <a:srgbClr val="7A4199"/>
                </a:solidFill>
                <a:latin typeface="Calibri"/>
                <a:cs typeface="Calibri"/>
              </a:rPr>
              <a:t>re</a:t>
            </a:r>
            <a:r>
              <a:rPr sz="1600" b="1" i="1" spc="-20" dirty="0">
                <a:solidFill>
                  <a:srgbClr val="7A4199"/>
                </a:solidFill>
                <a:latin typeface="Calibri"/>
                <a:cs typeface="Calibri"/>
              </a:rPr>
              <a:t>s</a:t>
            </a:r>
            <a:r>
              <a:rPr sz="1600" b="1" i="1" spc="-10" dirty="0">
                <a:solidFill>
                  <a:srgbClr val="7A4199"/>
                </a:solidFill>
                <a:latin typeface="Calibri"/>
                <a:cs typeface="Calibri"/>
              </a:rPr>
              <a:t>ide</a:t>
            </a:r>
            <a:r>
              <a:rPr sz="1600" b="1" i="1" spc="-30" dirty="0">
                <a:solidFill>
                  <a:srgbClr val="7A4199"/>
                </a:solidFill>
                <a:latin typeface="Calibri"/>
                <a:cs typeface="Calibri"/>
              </a:rPr>
              <a:t>n</a:t>
            </a:r>
            <a:r>
              <a:rPr sz="1600" b="1" i="1" spc="-10" dirty="0">
                <a:solidFill>
                  <a:srgbClr val="7A4199"/>
                </a:solidFill>
                <a:latin typeface="Calibri"/>
                <a:cs typeface="Calibri"/>
              </a:rPr>
              <a:t>ts</a:t>
            </a:r>
            <a:r>
              <a:rPr sz="1600" b="1" i="1" spc="15" dirty="0">
                <a:solidFill>
                  <a:srgbClr val="7A4199"/>
                </a:solidFill>
                <a:latin typeface="Calibri"/>
                <a:cs typeface="Calibri"/>
              </a:rPr>
              <a:t> </a:t>
            </a:r>
            <a:r>
              <a:rPr sz="1600" b="1" i="1" spc="-10" dirty="0">
                <a:solidFill>
                  <a:srgbClr val="7A4199"/>
                </a:solidFill>
                <a:latin typeface="Calibri"/>
                <a:cs typeface="Calibri"/>
              </a:rPr>
              <a:t>at</a:t>
            </a:r>
            <a:r>
              <a:rPr sz="1600" b="1" i="1" dirty="0">
                <a:solidFill>
                  <a:srgbClr val="7A4199"/>
                </a:solidFill>
                <a:latin typeface="Calibri"/>
                <a:cs typeface="Calibri"/>
              </a:rPr>
              <a:t> </a:t>
            </a:r>
            <a:r>
              <a:rPr sz="1600" b="1" i="1" spc="-15" dirty="0">
                <a:solidFill>
                  <a:srgbClr val="7A4199"/>
                </a:solidFill>
                <a:latin typeface="Calibri"/>
                <a:cs typeface="Calibri"/>
              </a:rPr>
              <a:t>hig</a:t>
            </a:r>
            <a:r>
              <a:rPr sz="1600" b="1" i="1" spc="-10" dirty="0">
                <a:solidFill>
                  <a:srgbClr val="7A4199"/>
                </a:solidFill>
                <a:latin typeface="Calibri"/>
                <a:cs typeface="Calibri"/>
              </a:rPr>
              <a:t>h</a:t>
            </a:r>
            <a:r>
              <a:rPr sz="1600" b="1" i="1" spc="20" dirty="0">
                <a:solidFill>
                  <a:srgbClr val="7A4199"/>
                </a:solidFill>
                <a:latin typeface="Calibri"/>
                <a:cs typeface="Calibri"/>
              </a:rPr>
              <a:t> </a:t>
            </a:r>
            <a:r>
              <a:rPr sz="1600" b="1" i="1" spc="-10" dirty="0">
                <a:solidFill>
                  <a:srgbClr val="7A4199"/>
                </a:solidFill>
                <a:latin typeface="Calibri"/>
                <a:cs typeface="Calibri"/>
              </a:rPr>
              <a:t>r</a:t>
            </a:r>
            <a:r>
              <a:rPr sz="1600" b="1" i="1" dirty="0">
                <a:solidFill>
                  <a:srgbClr val="7A4199"/>
                </a:solidFill>
                <a:latin typeface="Calibri"/>
                <a:cs typeface="Calibri"/>
              </a:rPr>
              <a:t>i</a:t>
            </a:r>
            <a:r>
              <a:rPr sz="1600" b="1" i="1" spc="-15" dirty="0">
                <a:solidFill>
                  <a:srgbClr val="7A4199"/>
                </a:solidFill>
                <a:latin typeface="Calibri"/>
                <a:cs typeface="Calibri"/>
              </a:rPr>
              <a:t>s</a:t>
            </a:r>
            <a:r>
              <a:rPr sz="1600" b="1" i="1" spc="-10" dirty="0">
                <a:solidFill>
                  <a:srgbClr val="7A4199"/>
                </a:solidFill>
                <a:latin typeface="Calibri"/>
                <a:cs typeface="Calibri"/>
              </a:rPr>
              <a:t>k</a:t>
            </a:r>
            <a:r>
              <a:rPr sz="1600" b="1" i="1" spc="-15" dirty="0">
                <a:solidFill>
                  <a:srgbClr val="7A4199"/>
                </a:solidFill>
                <a:latin typeface="Calibri"/>
                <a:cs typeface="Calibri"/>
              </a:rPr>
              <a:t> o</a:t>
            </a:r>
            <a:r>
              <a:rPr sz="1600" b="1" i="1" spc="-5" dirty="0">
                <a:solidFill>
                  <a:srgbClr val="7A4199"/>
                </a:solidFill>
                <a:latin typeface="Calibri"/>
                <a:cs typeface="Calibri"/>
              </a:rPr>
              <a:t>f</a:t>
            </a:r>
            <a:r>
              <a:rPr sz="1600" b="1" i="1" spc="15" dirty="0">
                <a:solidFill>
                  <a:srgbClr val="7A4199"/>
                </a:solidFill>
                <a:latin typeface="Calibri"/>
                <a:cs typeface="Calibri"/>
              </a:rPr>
              <a:t> </a:t>
            </a:r>
            <a:r>
              <a:rPr sz="1600" b="1" i="1" spc="-15" dirty="0">
                <a:solidFill>
                  <a:srgbClr val="7A4199"/>
                </a:solidFill>
                <a:latin typeface="Calibri"/>
                <a:cs typeface="Calibri"/>
              </a:rPr>
              <a:t>fracture</a:t>
            </a:r>
            <a:endParaRPr sz="16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260"/>
              </a:spcBef>
            </a:pPr>
            <a:r>
              <a:rPr sz="975" baseline="25641" dirty="0">
                <a:latin typeface="Calibri"/>
                <a:cs typeface="Calibri"/>
              </a:rPr>
              <a:t>1</a:t>
            </a:r>
            <a:r>
              <a:rPr sz="1000" spc="-5" dirty="0">
                <a:latin typeface="Calibri"/>
                <a:cs typeface="Calibri"/>
              </a:rPr>
              <a:t>Papaioan</a:t>
            </a:r>
            <a:r>
              <a:rPr sz="1000" spc="-10" dirty="0">
                <a:latin typeface="Calibri"/>
                <a:cs typeface="Calibri"/>
              </a:rPr>
              <a:t>nou</a:t>
            </a:r>
            <a:r>
              <a:rPr sz="1000" spc="-35" dirty="0">
                <a:latin typeface="Calibri"/>
                <a:cs typeface="Calibri"/>
              </a:rPr>
              <a:t> </a:t>
            </a:r>
            <a:r>
              <a:rPr sz="1000" spc="-10" dirty="0">
                <a:latin typeface="Calibri"/>
                <a:cs typeface="Calibri"/>
              </a:rPr>
              <a:t>A</a:t>
            </a:r>
            <a:r>
              <a:rPr sz="1000" spc="-15" dirty="0">
                <a:latin typeface="Calibri"/>
                <a:cs typeface="Calibri"/>
              </a:rPr>
              <a:t> </a:t>
            </a:r>
            <a:r>
              <a:rPr sz="1000" spc="-10" dirty="0">
                <a:latin typeface="Calibri"/>
                <a:cs typeface="Calibri"/>
              </a:rPr>
              <a:t>e</a:t>
            </a:r>
            <a:r>
              <a:rPr sz="1000" spc="-5" dirty="0">
                <a:latin typeface="Calibri"/>
                <a:cs typeface="Calibri"/>
              </a:rPr>
              <a:t>t</a:t>
            </a:r>
            <a:r>
              <a:rPr sz="1000" spc="15" dirty="0">
                <a:latin typeface="Calibri"/>
                <a:cs typeface="Calibri"/>
              </a:rPr>
              <a:t> </a:t>
            </a:r>
            <a:r>
              <a:rPr sz="1000" spc="-5" dirty="0">
                <a:latin typeface="Calibri"/>
                <a:cs typeface="Calibri"/>
              </a:rPr>
              <a:t>al.</a:t>
            </a:r>
            <a:r>
              <a:rPr sz="1000" dirty="0">
                <a:latin typeface="Calibri"/>
                <a:cs typeface="Calibri"/>
              </a:rPr>
              <a:t> </a:t>
            </a:r>
            <a:r>
              <a:rPr sz="1000" i="1" spc="-15" dirty="0">
                <a:latin typeface="Calibri"/>
                <a:cs typeface="Calibri"/>
              </a:rPr>
              <a:t>C</a:t>
            </a:r>
            <a:r>
              <a:rPr sz="1000" i="1" spc="-10" dirty="0">
                <a:latin typeface="Calibri"/>
                <a:cs typeface="Calibri"/>
              </a:rPr>
              <a:t>MA</a:t>
            </a:r>
            <a:r>
              <a:rPr sz="1000" i="1" spc="-15" dirty="0">
                <a:latin typeface="Calibri"/>
                <a:cs typeface="Calibri"/>
              </a:rPr>
              <a:t>J</a:t>
            </a:r>
            <a:r>
              <a:rPr sz="1000" spc="-5" dirty="0">
                <a:latin typeface="Calibri"/>
                <a:cs typeface="Calibri"/>
              </a:rPr>
              <a:t>.</a:t>
            </a:r>
            <a:r>
              <a:rPr sz="1000" spc="10" dirty="0">
                <a:latin typeface="Calibri"/>
                <a:cs typeface="Calibri"/>
              </a:rPr>
              <a:t> </a:t>
            </a:r>
            <a:r>
              <a:rPr sz="1000" spc="-5" dirty="0">
                <a:latin typeface="Calibri"/>
                <a:cs typeface="Calibri"/>
              </a:rPr>
              <a:t>2010</a:t>
            </a:r>
            <a:endParaRPr sz="1000">
              <a:latin typeface="Calibri"/>
              <a:cs typeface="Calibri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3711066" y="6513982"/>
            <a:ext cx="1721485" cy="1524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000" spc="-5" dirty="0">
                <a:solidFill>
                  <a:srgbClr val="585858"/>
                </a:solidFill>
                <a:latin typeface="Calibri"/>
                <a:cs typeface="Calibri"/>
              </a:rPr>
              <a:t>Papaioann</a:t>
            </a:r>
            <a:r>
              <a:rPr sz="1000" spc="-15" dirty="0">
                <a:solidFill>
                  <a:srgbClr val="585858"/>
                </a:solidFill>
                <a:latin typeface="Calibri"/>
                <a:cs typeface="Calibri"/>
              </a:rPr>
              <a:t>o</a:t>
            </a:r>
            <a:r>
              <a:rPr sz="1000" spc="-10" dirty="0">
                <a:solidFill>
                  <a:srgbClr val="585858"/>
                </a:solidFill>
                <a:latin typeface="Calibri"/>
                <a:cs typeface="Calibri"/>
              </a:rPr>
              <a:t>u</a:t>
            </a:r>
            <a:r>
              <a:rPr sz="1000" spc="-45" dirty="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585858"/>
                </a:solidFill>
                <a:latin typeface="Calibri"/>
                <a:cs typeface="Calibri"/>
              </a:rPr>
              <a:t>A</a:t>
            </a:r>
            <a:r>
              <a:rPr sz="1000" dirty="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585858"/>
                </a:solidFill>
                <a:latin typeface="Calibri"/>
                <a:cs typeface="Calibri"/>
              </a:rPr>
              <a:t>e</a:t>
            </a:r>
            <a:r>
              <a:rPr sz="1000" spc="-5" dirty="0">
                <a:solidFill>
                  <a:srgbClr val="585858"/>
                </a:solidFill>
                <a:latin typeface="Calibri"/>
                <a:cs typeface="Calibri"/>
              </a:rPr>
              <a:t>t</a:t>
            </a:r>
            <a:r>
              <a:rPr sz="1000" spc="10" dirty="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585858"/>
                </a:solidFill>
                <a:latin typeface="Calibri"/>
                <a:cs typeface="Calibri"/>
              </a:rPr>
              <a:t>al.</a:t>
            </a:r>
            <a:r>
              <a:rPr sz="1000" spc="-10" dirty="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sz="1000" spc="-15" dirty="0">
                <a:solidFill>
                  <a:srgbClr val="585858"/>
                </a:solidFill>
                <a:latin typeface="Calibri"/>
                <a:cs typeface="Calibri"/>
              </a:rPr>
              <a:t>C</a:t>
            </a:r>
            <a:r>
              <a:rPr sz="1000" spc="-10" dirty="0">
                <a:solidFill>
                  <a:srgbClr val="585858"/>
                </a:solidFill>
                <a:latin typeface="Calibri"/>
                <a:cs typeface="Calibri"/>
              </a:rPr>
              <a:t>M</a:t>
            </a:r>
            <a:r>
              <a:rPr sz="1000" spc="-15" dirty="0">
                <a:solidFill>
                  <a:srgbClr val="585858"/>
                </a:solidFill>
                <a:latin typeface="Calibri"/>
                <a:cs typeface="Calibri"/>
              </a:rPr>
              <a:t>AJ</a:t>
            </a:r>
            <a:r>
              <a:rPr sz="1000" dirty="0">
                <a:solidFill>
                  <a:srgbClr val="585858"/>
                </a:solidFill>
                <a:latin typeface="Calibri"/>
                <a:cs typeface="Calibri"/>
              </a:rPr>
              <a:t>.</a:t>
            </a:r>
            <a:r>
              <a:rPr sz="1000" spc="10" dirty="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585858"/>
                </a:solidFill>
                <a:latin typeface="Calibri"/>
                <a:cs typeface="Calibri"/>
              </a:rPr>
              <a:t>2</a:t>
            </a:r>
            <a:r>
              <a:rPr sz="1000" spc="-10" dirty="0">
                <a:solidFill>
                  <a:srgbClr val="585858"/>
                </a:solidFill>
                <a:latin typeface="Calibri"/>
                <a:cs typeface="Calibri"/>
              </a:rPr>
              <a:t>0</a:t>
            </a:r>
            <a:r>
              <a:rPr sz="1000" spc="-5" dirty="0">
                <a:solidFill>
                  <a:srgbClr val="585858"/>
                </a:solidFill>
                <a:latin typeface="Calibri"/>
                <a:cs typeface="Calibri"/>
              </a:rPr>
              <a:t>15</a:t>
            </a:r>
            <a:endParaRPr sz="1000">
              <a:latin typeface="Calibri"/>
              <a:cs typeface="Calibri"/>
            </a:endParaRPr>
          </a:p>
        </p:txBody>
      </p:sp>
      <p:graphicFrame>
        <p:nvGraphicFramePr>
          <p:cNvPr id="5" name="object 5"/>
          <p:cNvGraphicFramePr>
            <a:graphicFrameLocks noGrp="1"/>
          </p:cNvGraphicFramePr>
          <p:nvPr/>
        </p:nvGraphicFramePr>
        <p:xfrm>
          <a:off x="603250" y="1282446"/>
          <a:ext cx="8001000" cy="4543282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000500"/>
                <a:gridCol w="4000500"/>
              </a:tblGrid>
              <a:tr h="454659">
                <a:tc>
                  <a:txBody>
                    <a:bodyPr/>
                    <a:lstStyle/>
                    <a:p>
                      <a:pPr marL="85090">
                        <a:lnSpc>
                          <a:spcPct val="100000"/>
                        </a:lnSpc>
                      </a:pPr>
                      <a:r>
                        <a:rPr sz="23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De</a:t>
                      </a:r>
                      <a:r>
                        <a:rPr sz="2300" b="1" spc="-2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t</a:t>
                      </a:r>
                      <a:r>
                        <a:rPr sz="23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ermine…</a:t>
                      </a:r>
                      <a:endParaRPr sz="23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7A4199"/>
                    </a:solidFill>
                  </a:tcPr>
                </a:tc>
                <a:tc>
                  <a:txBody>
                    <a:bodyPr/>
                    <a:lstStyle/>
                    <a:p>
                      <a:pPr marL="85725">
                        <a:lnSpc>
                          <a:spcPct val="100000"/>
                        </a:lnSpc>
                      </a:pPr>
                      <a:r>
                        <a:rPr sz="23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How</a:t>
                      </a:r>
                      <a:r>
                        <a:rPr sz="2300" b="1" spc="-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2300" b="1" spc="-2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t</a:t>
                      </a:r>
                      <a:r>
                        <a:rPr sz="23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o a</a:t>
                      </a:r>
                      <a:r>
                        <a:rPr sz="2300" b="1" spc="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s</a:t>
                      </a:r>
                      <a:r>
                        <a:rPr sz="23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s</a:t>
                      </a:r>
                      <a:r>
                        <a:rPr sz="2300" b="1" spc="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e</a:t>
                      </a:r>
                      <a:r>
                        <a:rPr sz="23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ss</a:t>
                      </a:r>
                      <a:r>
                        <a:rPr sz="2300" b="1" spc="-1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?</a:t>
                      </a:r>
                      <a:r>
                        <a:rPr sz="2300" b="1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...</a:t>
                      </a:r>
                      <a:endParaRPr sz="23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7A4199"/>
                    </a:solidFill>
                  </a:tcPr>
                </a:tc>
              </a:tr>
              <a:tr h="618871">
                <a:tc>
                  <a:txBody>
                    <a:bodyPr/>
                    <a:lstStyle/>
                    <a:p>
                      <a:pPr marL="85090">
                        <a:lnSpc>
                          <a:spcPct val="100000"/>
                        </a:lnSpc>
                      </a:pPr>
                      <a:r>
                        <a:rPr sz="1800" dirty="0">
                          <a:latin typeface="Calibri"/>
                          <a:cs typeface="Calibri"/>
                        </a:rPr>
                        <a:t>P</a:t>
                      </a:r>
                      <a:r>
                        <a:rPr sz="1800" spc="-10" dirty="0">
                          <a:latin typeface="Calibri"/>
                          <a:cs typeface="Calibri"/>
                        </a:rPr>
                        <a:t>r</a:t>
                      </a:r>
                      <a:r>
                        <a:rPr sz="1800" spc="-5" dirty="0">
                          <a:latin typeface="Calibri"/>
                          <a:cs typeface="Calibri"/>
                        </a:rPr>
                        <a:t>io</a:t>
                      </a:r>
                      <a:r>
                        <a:rPr sz="1800" dirty="0">
                          <a:latin typeface="Calibri"/>
                          <a:cs typeface="Calibri"/>
                        </a:rPr>
                        <a:t>r</a:t>
                      </a:r>
                      <a:r>
                        <a:rPr sz="1800" spc="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dirty="0">
                          <a:latin typeface="Calibri"/>
                          <a:cs typeface="Calibri"/>
                        </a:rPr>
                        <a:t>h</a:t>
                      </a:r>
                      <a:r>
                        <a:rPr sz="1800" spc="-5" dirty="0">
                          <a:latin typeface="Calibri"/>
                          <a:cs typeface="Calibri"/>
                        </a:rPr>
                        <a:t>i</a:t>
                      </a:r>
                      <a:r>
                        <a:rPr sz="1800" dirty="0">
                          <a:latin typeface="Calibri"/>
                          <a:cs typeface="Calibri"/>
                        </a:rPr>
                        <a:t>p</a:t>
                      </a:r>
                      <a:r>
                        <a:rPr sz="1800" spc="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5" dirty="0">
                          <a:latin typeface="Calibri"/>
                          <a:cs typeface="Calibri"/>
                        </a:rPr>
                        <a:t>f</a:t>
                      </a:r>
                      <a:r>
                        <a:rPr sz="1800" spc="-40" dirty="0">
                          <a:latin typeface="Calibri"/>
                          <a:cs typeface="Calibri"/>
                        </a:rPr>
                        <a:t>r</a:t>
                      </a:r>
                      <a:r>
                        <a:rPr sz="1800" dirty="0">
                          <a:latin typeface="Calibri"/>
                          <a:cs typeface="Calibri"/>
                        </a:rPr>
                        <a:t>actu</a:t>
                      </a:r>
                      <a:r>
                        <a:rPr sz="1800" spc="-30" dirty="0">
                          <a:latin typeface="Calibri"/>
                          <a:cs typeface="Calibri"/>
                        </a:rPr>
                        <a:t>r</a:t>
                      </a:r>
                      <a:r>
                        <a:rPr sz="1800" dirty="0">
                          <a:latin typeface="Calibri"/>
                          <a:cs typeface="Calibri"/>
                        </a:rPr>
                        <a:t>e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5BC0B8"/>
                    </a:solidFill>
                  </a:tcPr>
                </a:tc>
                <a:tc>
                  <a:txBody>
                    <a:bodyPr/>
                    <a:lstStyle/>
                    <a:p>
                      <a:pPr marL="85725">
                        <a:lnSpc>
                          <a:spcPct val="100000"/>
                        </a:lnSpc>
                      </a:pPr>
                      <a:r>
                        <a:rPr sz="1800" i="1" dirty="0">
                          <a:latin typeface="Calibri"/>
                          <a:cs typeface="Calibri"/>
                        </a:rPr>
                        <a:t>“have you </a:t>
                      </a:r>
                      <a:r>
                        <a:rPr sz="1800" i="1" spc="-10" dirty="0">
                          <a:latin typeface="Calibri"/>
                          <a:cs typeface="Calibri"/>
                        </a:rPr>
                        <a:t>e</a:t>
                      </a:r>
                      <a:r>
                        <a:rPr sz="1800" i="1" dirty="0">
                          <a:latin typeface="Calibri"/>
                          <a:cs typeface="Calibri"/>
                        </a:rPr>
                        <a:t>ver b</a:t>
                      </a:r>
                      <a:r>
                        <a:rPr sz="1800" i="1" spc="-10" dirty="0">
                          <a:latin typeface="Calibri"/>
                          <a:cs typeface="Calibri"/>
                        </a:rPr>
                        <a:t>r</a:t>
                      </a:r>
                      <a:r>
                        <a:rPr sz="1800" i="1" dirty="0">
                          <a:latin typeface="Calibri"/>
                          <a:cs typeface="Calibri"/>
                        </a:rPr>
                        <a:t>o</a:t>
                      </a:r>
                      <a:r>
                        <a:rPr sz="1800" i="1" spc="-65" dirty="0">
                          <a:latin typeface="Calibri"/>
                          <a:cs typeface="Calibri"/>
                        </a:rPr>
                        <a:t>k</a:t>
                      </a:r>
                      <a:r>
                        <a:rPr sz="1800" i="1" dirty="0">
                          <a:latin typeface="Calibri"/>
                          <a:cs typeface="Calibri"/>
                        </a:rPr>
                        <a:t>en your h</a:t>
                      </a:r>
                      <a:r>
                        <a:rPr sz="1800" i="1" spc="-10" dirty="0">
                          <a:latin typeface="Calibri"/>
                          <a:cs typeface="Calibri"/>
                        </a:rPr>
                        <a:t>i</a:t>
                      </a:r>
                      <a:r>
                        <a:rPr sz="1800" i="1" dirty="0">
                          <a:latin typeface="Calibri"/>
                          <a:cs typeface="Calibri"/>
                        </a:rPr>
                        <a:t>p</a:t>
                      </a:r>
                      <a:r>
                        <a:rPr sz="1800" i="1" spc="35" dirty="0">
                          <a:latin typeface="Calibri"/>
                          <a:cs typeface="Calibri"/>
                        </a:rPr>
                        <a:t>?</a:t>
                      </a:r>
                      <a:r>
                        <a:rPr sz="1800" i="1" dirty="0">
                          <a:latin typeface="Calibri"/>
                          <a:cs typeface="Calibri"/>
                        </a:rPr>
                        <a:t>”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5BC0B8"/>
                    </a:solidFill>
                  </a:tcPr>
                </a:tc>
              </a:tr>
              <a:tr h="853439">
                <a:tc>
                  <a:txBody>
                    <a:bodyPr/>
                    <a:lstStyle/>
                    <a:p>
                      <a:pPr marL="85090">
                        <a:lnSpc>
                          <a:spcPct val="100000"/>
                        </a:lnSpc>
                      </a:pPr>
                      <a:r>
                        <a:rPr sz="1800" dirty="0">
                          <a:latin typeface="Calibri"/>
                          <a:cs typeface="Calibri"/>
                        </a:rPr>
                        <a:t>P</a:t>
                      </a:r>
                      <a:r>
                        <a:rPr sz="1800" spc="-10" dirty="0">
                          <a:latin typeface="Calibri"/>
                          <a:cs typeface="Calibri"/>
                        </a:rPr>
                        <a:t>r</a:t>
                      </a:r>
                      <a:r>
                        <a:rPr sz="1800" spc="-5" dirty="0">
                          <a:latin typeface="Calibri"/>
                          <a:cs typeface="Calibri"/>
                        </a:rPr>
                        <a:t>io</a:t>
                      </a:r>
                      <a:r>
                        <a:rPr sz="1800" dirty="0">
                          <a:latin typeface="Calibri"/>
                          <a:cs typeface="Calibri"/>
                        </a:rPr>
                        <a:t>r</a:t>
                      </a:r>
                      <a:r>
                        <a:rPr sz="1800" spc="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10" dirty="0">
                          <a:latin typeface="Calibri"/>
                          <a:cs typeface="Calibri"/>
                        </a:rPr>
                        <a:t>v</a:t>
                      </a:r>
                      <a:r>
                        <a:rPr sz="1800" dirty="0">
                          <a:latin typeface="Calibri"/>
                          <a:cs typeface="Calibri"/>
                        </a:rPr>
                        <a:t>er</a:t>
                      </a:r>
                      <a:r>
                        <a:rPr sz="1800" spc="-35" dirty="0">
                          <a:latin typeface="Calibri"/>
                          <a:cs typeface="Calibri"/>
                        </a:rPr>
                        <a:t>t</a:t>
                      </a:r>
                      <a:r>
                        <a:rPr sz="1800" dirty="0">
                          <a:latin typeface="Calibri"/>
                          <a:cs typeface="Calibri"/>
                        </a:rPr>
                        <a:t>eb</a:t>
                      </a:r>
                      <a:r>
                        <a:rPr sz="1800" spc="-40" dirty="0">
                          <a:latin typeface="Calibri"/>
                          <a:cs typeface="Calibri"/>
                        </a:rPr>
                        <a:t>r</a:t>
                      </a:r>
                      <a:r>
                        <a:rPr sz="1800" dirty="0">
                          <a:latin typeface="Calibri"/>
                          <a:cs typeface="Calibri"/>
                        </a:rPr>
                        <a:t>al</a:t>
                      </a:r>
                      <a:r>
                        <a:rPr sz="1800" spc="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5" dirty="0">
                          <a:latin typeface="Calibri"/>
                          <a:cs typeface="Calibri"/>
                        </a:rPr>
                        <a:t>f</a:t>
                      </a:r>
                      <a:r>
                        <a:rPr sz="1800" spc="-40" dirty="0">
                          <a:latin typeface="Calibri"/>
                          <a:cs typeface="Calibri"/>
                        </a:rPr>
                        <a:t>r</a:t>
                      </a:r>
                      <a:r>
                        <a:rPr sz="1800" dirty="0">
                          <a:latin typeface="Calibri"/>
                          <a:cs typeface="Calibri"/>
                        </a:rPr>
                        <a:t>actu</a:t>
                      </a:r>
                      <a:r>
                        <a:rPr sz="1800" spc="-30" dirty="0">
                          <a:latin typeface="Calibri"/>
                          <a:cs typeface="Calibri"/>
                        </a:rPr>
                        <a:t>r</a:t>
                      </a:r>
                      <a:r>
                        <a:rPr sz="1800" dirty="0">
                          <a:latin typeface="Calibri"/>
                          <a:cs typeface="Calibri"/>
                        </a:rPr>
                        <a:t>e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5BC0B8"/>
                    </a:solidFill>
                  </a:tcPr>
                </a:tc>
                <a:tc>
                  <a:txBody>
                    <a:bodyPr/>
                    <a:lstStyle/>
                    <a:p>
                      <a:pPr marL="85725">
                        <a:lnSpc>
                          <a:spcPct val="100000"/>
                        </a:lnSpc>
                      </a:pPr>
                      <a:r>
                        <a:rPr sz="1800" i="1" dirty="0">
                          <a:latin typeface="Calibri"/>
                          <a:cs typeface="Calibri"/>
                        </a:rPr>
                        <a:t>“have you lo</a:t>
                      </a:r>
                      <a:r>
                        <a:rPr sz="1800" i="1" spc="-35" dirty="0">
                          <a:latin typeface="Calibri"/>
                          <a:cs typeface="Calibri"/>
                        </a:rPr>
                        <a:t>s</a:t>
                      </a:r>
                      <a:r>
                        <a:rPr sz="1800" i="1" dirty="0">
                          <a:latin typeface="Calibri"/>
                          <a:cs typeface="Calibri"/>
                        </a:rPr>
                        <a:t>t</a:t>
                      </a:r>
                      <a:r>
                        <a:rPr sz="1800" i="1" spc="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i="1" dirty="0">
                          <a:latin typeface="Calibri"/>
                          <a:cs typeface="Calibri"/>
                        </a:rPr>
                        <a:t>heig</a:t>
                      </a:r>
                      <a:r>
                        <a:rPr sz="1800" i="1" spc="-20" dirty="0">
                          <a:latin typeface="Calibri"/>
                          <a:cs typeface="Calibri"/>
                        </a:rPr>
                        <a:t>h</a:t>
                      </a:r>
                      <a:r>
                        <a:rPr sz="1800" i="1" dirty="0">
                          <a:latin typeface="Calibri"/>
                          <a:cs typeface="Calibri"/>
                        </a:rPr>
                        <a:t>t</a:t>
                      </a:r>
                      <a:r>
                        <a:rPr sz="1800" i="1" spc="35" dirty="0">
                          <a:latin typeface="Calibri"/>
                          <a:cs typeface="Calibri"/>
                        </a:rPr>
                        <a:t>?</a:t>
                      </a:r>
                      <a:r>
                        <a:rPr sz="1800" i="1" dirty="0">
                          <a:latin typeface="Calibri"/>
                          <a:cs typeface="Calibri"/>
                        </a:rPr>
                        <a:t>”</a:t>
                      </a:r>
                      <a:endParaRPr sz="1800">
                        <a:latin typeface="Calibri"/>
                        <a:cs typeface="Calibri"/>
                      </a:endParaRPr>
                    </a:p>
                    <a:p>
                      <a:pPr marL="85725">
                        <a:lnSpc>
                          <a:spcPct val="100000"/>
                        </a:lnSpc>
                        <a:spcBef>
                          <a:spcPts val="20"/>
                        </a:spcBef>
                      </a:pPr>
                      <a:r>
                        <a:rPr sz="1600" i="1" dirty="0">
                          <a:solidFill>
                            <a:srgbClr val="7A4199"/>
                          </a:solidFill>
                          <a:latin typeface="Calibri"/>
                          <a:cs typeface="Calibri"/>
                        </a:rPr>
                        <a:t>If</a:t>
                      </a:r>
                      <a:r>
                        <a:rPr sz="1600" i="1" spc="-10" dirty="0">
                          <a:solidFill>
                            <a:srgbClr val="7A4199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600" i="1" spc="-5" dirty="0">
                          <a:solidFill>
                            <a:srgbClr val="7A4199"/>
                          </a:solidFill>
                          <a:latin typeface="Calibri"/>
                          <a:cs typeface="Calibri"/>
                        </a:rPr>
                        <a:t>Y</a:t>
                      </a:r>
                      <a:r>
                        <a:rPr sz="1600" i="1" spc="-15" dirty="0">
                          <a:solidFill>
                            <a:srgbClr val="7A4199"/>
                          </a:solidFill>
                          <a:latin typeface="Calibri"/>
                          <a:cs typeface="Calibri"/>
                        </a:rPr>
                        <a:t>E</a:t>
                      </a:r>
                      <a:r>
                        <a:rPr sz="1600" i="1" dirty="0">
                          <a:solidFill>
                            <a:srgbClr val="7A4199"/>
                          </a:solidFill>
                          <a:latin typeface="Calibri"/>
                          <a:cs typeface="Calibri"/>
                        </a:rPr>
                        <a:t>S</a:t>
                      </a:r>
                      <a:r>
                        <a:rPr sz="1600" i="1" spc="5" dirty="0">
                          <a:solidFill>
                            <a:srgbClr val="7A4199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600" i="1" spc="-5" dirty="0">
                          <a:solidFill>
                            <a:srgbClr val="7A4199"/>
                          </a:solidFill>
                          <a:latin typeface="Calibri"/>
                          <a:cs typeface="Calibri"/>
                        </a:rPr>
                        <a:t>an</a:t>
                      </a:r>
                      <a:r>
                        <a:rPr sz="1600" i="1" dirty="0">
                          <a:solidFill>
                            <a:srgbClr val="7A4199"/>
                          </a:solidFill>
                          <a:latin typeface="Calibri"/>
                          <a:cs typeface="Calibri"/>
                        </a:rPr>
                        <a:t>d</a:t>
                      </a:r>
                      <a:r>
                        <a:rPr sz="1600" i="1" spc="15" dirty="0">
                          <a:solidFill>
                            <a:srgbClr val="7A4199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600" i="1" dirty="0">
                          <a:solidFill>
                            <a:srgbClr val="7A4199"/>
                          </a:solidFill>
                          <a:latin typeface="Calibri"/>
                          <a:cs typeface="Calibri"/>
                        </a:rPr>
                        <a:t>&gt;6</a:t>
                      </a:r>
                      <a:r>
                        <a:rPr sz="1600" i="1" spc="5" dirty="0">
                          <a:solidFill>
                            <a:srgbClr val="7A4199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600" i="1" spc="-5" dirty="0">
                          <a:solidFill>
                            <a:srgbClr val="7A4199"/>
                          </a:solidFill>
                          <a:latin typeface="Calibri"/>
                          <a:cs typeface="Calibri"/>
                        </a:rPr>
                        <a:t>c</a:t>
                      </a:r>
                      <a:r>
                        <a:rPr sz="1600" i="1" dirty="0">
                          <a:solidFill>
                            <a:srgbClr val="7A4199"/>
                          </a:solidFill>
                          <a:latin typeface="Calibri"/>
                          <a:cs typeface="Calibri"/>
                        </a:rPr>
                        <a:t>m</a:t>
                      </a:r>
                      <a:r>
                        <a:rPr sz="1600" i="1" spc="-10" dirty="0">
                          <a:solidFill>
                            <a:srgbClr val="7A4199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600" i="1" spc="-5" dirty="0">
                          <a:solidFill>
                            <a:srgbClr val="7A4199"/>
                          </a:solidFill>
                          <a:latin typeface="Calibri"/>
                          <a:cs typeface="Calibri"/>
                        </a:rPr>
                        <a:t>h</a:t>
                      </a:r>
                      <a:r>
                        <a:rPr sz="1600" i="1" dirty="0">
                          <a:solidFill>
                            <a:srgbClr val="7A4199"/>
                          </a:solidFill>
                          <a:latin typeface="Calibri"/>
                          <a:cs typeface="Calibri"/>
                        </a:rPr>
                        <a:t>i</a:t>
                      </a:r>
                      <a:r>
                        <a:rPr sz="1600" i="1" spc="-5" dirty="0">
                          <a:solidFill>
                            <a:srgbClr val="7A4199"/>
                          </a:solidFill>
                          <a:latin typeface="Calibri"/>
                          <a:cs typeface="Calibri"/>
                        </a:rPr>
                        <a:t>s</a:t>
                      </a:r>
                      <a:r>
                        <a:rPr sz="1600" i="1" spc="-20" dirty="0">
                          <a:solidFill>
                            <a:srgbClr val="7A4199"/>
                          </a:solidFill>
                          <a:latin typeface="Calibri"/>
                          <a:cs typeface="Calibri"/>
                        </a:rPr>
                        <a:t>t</a:t>
                      </a:r>
                      <a:r>
                        <a:rPr sz="1600" i="1" spc="-5" dirty="0">
                          <a:solidFill>
                            <a:srgbClr val="7A4199"/>
                          </a:solidFill>
                          <a:latin typeface="Calibri"/>
                          <a:cs typeface="Calibri"/>
                        </a:rPr>
                        <a:t>ori</a:t>
                      </a:r>
                      <a:r>
                        <a:rPr sz="1600" i="1" spc="-15" dirty="0">
                          <a:solidFill>
                            <a:srgbClr val="7A4199"/>
                          </a:solidFill>
                          <a:latin typeface="Calibri"/>
                          <a:cs typeface="Calibri"/>
                        </a:rPr>
                        <a:t>c</a:t>
                      </a:r>
                      <a:r>
                        <a:rPr sz="1600" i="1" spc="-5" dirty="0">
                          <a:solidFill>
                            <a:srgbClr val="7A4199"/>
                          </a:solidFill>
                          <a:latin typeface="Calibri"/>
                          <a:cs typeface="Calibri"/>
                        </a:rPr>
                        <a:t>a</a:t>
                      </a:r>
                      <a:r>
                        <a:rPr sz="1600" i="1" dirty="0">
                          <a:solidFill>
                            <a:srgbClr val="7A4199"/>
                          </a:solidFill>
                          <a:latin typeface="Calibri"/>
                          <a:cs typeface="Calibri"/>
                        </a:rPr>
                        <a:t>l</a:t>
                      </a:r>
                      <a:r>
                        <a:rPr sz="1600" i="1" spc="5" dirty="0">
                          <a:solidFill>
                            <a:srgbClr val="7A4199"/>
                          </a:solidFill>
                          <a:latin typeface="Calibri"/>
                          <a:cs typeface="Calibri"/>
                        </a:rPr>
                        <a:t>l</a:t>
                      </a:r>
                      <a:r>
                        <a:rPr sz="1600" i="1" spc="-105" dirty="0">
                          <a:solidFill>
                            <a:srgbClr val="7A4199"/>
                          </a:solidFill>
                          <a:latin typeface="Calibri"/>
                          <a:cs typeface="Calibri"/>
                        </a:rPr>
                        <a:t>y</a:t>
                      </a:r>
                      <a:r>
                        <a:rPr sz="1600" i="1" dirty="0">
                          <a:solidFill>
                            <a:srgbClr val="7A4199"/>
                          </a:solidFill>
                          <a:latin typeface="Calibri"/>
                          <a:cs typeface="Calibri"/>
                        </a:rPr>
                        <a:t>,</a:t>
                      </a:r>
                      <a:r>
                        <a:rPr sz="1600" i="1" spc="5" dirty="0">
                          <a:solidFill>
                            <a:srgbClr val="7A4199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600" i="1" spc="-5" dirty="0">
                          <a:solidFill>
                            <a:srgbClr val="7A4199"/>
                          </a:solidFill>
                          <a:latin typeface="Calibri"/>
                          <a:cs typeface="Calibri"/>
                        </a:rPr>
                        <a:t>or</a:t>
                      </a:r>
                      <a:r>
                        <a:rPr sz="1600" i="1" spc="-10" dirty="0">
                          <a:solidFill>
                            <a:srgbClr val="7A4199"/>
                          </a:solidFill>
                          <a:latin typeface="Calibri"/>
                          <a:cs typeface="Calibri"/>
                        </a:rPr>
                        <a:t>d</a:t>
                      </a:r>
                      <a:r>
                        <a:rPr sz="1600" i="1" dirty="0">
                          <a:solidFill>
                            <a:srgbClr val="7A4199"/>
                          </a:solidFill>
                          <a:latin typeface="Calibri"/>
                          <a:cs typeface="Calibri"/>
                        </a:rPr>
                        <a:t>er</a:t>
                      </a:r>
                      <a:r>
                        <a:rPr sz="1600" i="1" spc="15" dirty="0">
                          <a:solidFill>
                            <a:srgbClr val="7A4199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600" i="1" dirty="0">
                          <a:solidFill>
                            <a:srgbClr val="7A4199"/>
                          </a:solidFill>
                          <a:latin typeface="Calibri"/>
                          <a:cs typeface="Calibri"/>
                        </a:rPr>
                        <a:t>la</a:t>
                      </a:r>
                      <a:r>
                        <a:rPr sz="1600" i="1" spc="-10" dirty="0">
                          <a:solidFill>
                            <a:srgbClr val="7A4199"/>
                          </a:solidFill>
                          <a:latin typeface="Calibri"/>
                          <a:cs typeface="Calibri"/>
                        </a:rPr>
                        <a:t>t</a:t>
                      </a:r>
                      <a:r>
                        <a:rPr sz="1600" i="1" dirty="0">
                          <a:solidFill>
                            <a:srgbClr val="7A4199"/>
                          </a:solidFill>
                          <a:latin typeface="Calibri"/>
                          <a:cs typeface="Calibri"/>
                        </a:rPr>
                        <a:t>e</a:t>
                      </a:r>
                      <a:r>
                        <a:rPr sz="1600" i="1" spc="5" dirty="0">
                          <a:solidFill>
                            <a:srgbClr val="7A4199"/>
                          </a:solidFill>
                          <a:latin typeface="Calibri"/>
                          <a:cs typeface="Calibri"/>
                        </a:rPr>
                        <a:t>r</a:t>
                      </a:r>
                      <a:r>
                        <a:rPr sz="1600" i="1" spc="-5" dirty="0">
                          <a:solidFill>
                            <a:srgbClr val="7A4199"/>
                          </a:solidFill>
                          <a:latin typeface="Calibri"/>
                          <a:cs typeface="Calibri"/>
                        </a:rPr>
                        <a:t>a</a:t>
                      </a:r>
                      <a:r>
                        <a:rPr sz="1600" i="1" dirty="0">
                          <a:solidFill>
                            <a:srgbClr val="7A4199"/>
                          </a:solidFill>
                          <a:latin typeface="Calibri"/>
                          <a:cs typeface="Calibri"/>
                        </a:rPr>
                        <a:t>l</a:t>
                      </a:r>
                      <a:endParaRPr sz="1600">
                        <a:latin typeface="Calibri"/>
                        <a:cs typeface="Calibri"/>
                      </a:endParaRPr>
                    </a:p>
                    <a:p>
                      <a:pPr marL="85725">
                        <a:lnSpc>
                          <a:spcPct val="100000"/>
                        </a:lnSpc>
                      </a:pPr>
                      <a:r>
                        <a:rPr sz="1600" i="1" dirty="0">
                          <a:solidFill>
                            <a:srgbClr val="7A4199"/>
                          </a:solidFill>
                          <a:latin typeface="Calibri"/>
                          <a:cs typeface="Calibri"/>
                        </a:rPr>
                        <a:t>t</a:t>
                      </a:r>
                      <a:r>
                        <a:rPr sz="1600" i="1" spc="-5" dirty="0">
                          <a:solidFill>
                            <a:srgbClr val="7A4199"/>
                          </a:solidFill>
                          <a:latin typeface="Calibri"/>
                          <a:cs typeface="Calibri"/>
                        </a:rPr>
                        <a:t>h</a:t>
                      </a:r>
                      <a:r>
                        <a:rPr sz="1600" i="1" spc="-10" dirty="0">
                          <a:solidFill>
                            <a:srgbClr val="7A4199"/>
                          </a:solidFill>
                          <a:latin typeface="Calibri"/>
                          <a:cs typeface="Calibri"/>
                        </a:rPr>
                        <a:t>o</a:t>
                      </a:r>
                      <a:r>
                        <a:rPr sz="1600" i="1" dirty="0">
                          <a:solidFill>
                            <a:srgbClr val="7A4199"/>
                          </a:solidFill>
                          <a:latin typeface="Calibri"/>
                          <a:cs typeface="Calibri"/>
                        </a:rPr>
                        <a:t>racic</a:t>
                      </a:r>
                      <a:r>
                        <a:rPr sz="1600" i="1" spc="15" dirty="0">
                          <a:solidFill>
                            <a:srgbClr val="7A4199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600" i="1" spc="-5" dirty="0">
                          <a:solidFill>
                            <a:srgbClr val="7A4199"/>
                          </a:solidFill>
                          <a:latin typeface="Calibri"/>
                          <a:cs typeface="Calibri"/>
                        </a:rPr>
                        <a:t>a</a:t>
                      </a:r>
                      <a:r>
                        <a:rPr sz="1600" i="1" spc="-10" dirty="0">
                          <a:solidFill>
                            <a:srgbClr val="7A4199"/>
                          </a:solidFill>
                          <a:latin typeface="Calibri"/>
                          <a:cs typeface="Calibri"/>
                        </a:rPr>
                        <a:t>n</a:t>
                      </a:r>
                      <a:r>
                        <a:rPr sz="1600" i="1" dirty="0">
                          <a:solidFill>
                            <a:srgbClr val="7A4199"/>
                          </a:solidFill>
                          <a:latin typeface="Calibri"/>
                          <a:cs typeface="Calibri"/>
                        </a:rPr>
                        <a:t>d</a:t>
                      </a:r>
                      <a:r>
                        <a:rPr sz="1600" i="1" spc="15" dirty="0">
                          <a:solidFill>
                            <a:srgbClr val="7A4199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600" i="1" dirty="0">
                          <a:solidFill>
                            <a:srgbClr val="7A4199"/>
                          </a:solidFill>
                          <a:latin typeface="Calibri"/>
                          <a:cs typeface="Calibri"/>
                        </a:rPr>
                        <a:t>l</a:t>
                      </a:r>
                      <a:r>
                        <a:rPr sz="1600" i="1" spc="-5" dirty="0">
                          <a:solidFill>
                            <a:srgbClr val="7A4199"/>
                          </a:solidFill>
                          <a:latin typeface="Calibri"/>
                          <a:cs typeface="Calibri"/>
                        </a:rPr>
                        <a:t>u</a:t>
                      </a:r>
                      <a:r>
                        <a:rPr sz="1600" i="1" spc="-10" dirty="0">
                          <a:solidFill>
                            <a:srgbClr val="7A4199"/>
                          </a:solidFill>
                          <a:latin typeface="Calibri"/>
                          <a:cs typeface="Calibri"/>
                        </a:rPr>
                        <a:t>m</a:t>
                      </a:r>
                      <a:r>
                        <a:rPr sz="1600" i="1" spc="-5" dirty="0">
                          <a:solidFill>
                            <a:srgbClr val="7A4199"/>
                          </a:solidFill>
                          <a:latin typeface="Calibri"/>
                          <a:cs typeface="Calibri"/>
                        </a:rPr>
                        <a:t>b</a:t>
                      </a:r>
                      <a:r>
                        <a:rPr sz="1600" i="1" spc="-10" dirty="0">
                          <a:solidFill>
                            <a:srgbClr val="7A4199"/>
                          </a:solidFill>
                          <a:latin typeface="Calibri"/>
                          <a:cs typeface="Calibri"/>
                        </a:rPr>
                        <a:t>a</a:t>
                      </a:r>
                      <a:r>
                        <a:rPr sz="1600" i="1" dirty="0">
                          <a:solidFill>
                            <a:srgbClr val="7A4199"/>
                          </a:solidFill>
                          <a:latin typeface="Calibri"/>
                          <a:cs typeface="Calibri"/>
                        </a:rPr>
                        <a:t>r</a:t>
                      </a:r>
                      <a:r>
                        <a:rPr sz="1600" i="1" spc="25" dirty="0">
                          <a:solidFill>
                            <a:srgbClr val="7A4199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600" i="1" spc="-5" dirty="0">
                          <a:solidFill>
                            <a:srgbClr val="7A4199"/>
                          </a:solidFill>
                          <a:latin typeface="Calibri"/>
                          <a:cs typeface="Calibri"/>
                        </a:rPr>
                        <a:t>spine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5BC0B8"/>
                    </a:solidFill>
                  </a:tcPr>
                </a:tc>
              </a:tr>
              <a:tr h="914400">
                <a:tc>
                  <a:txBody>
                    <a:bodyPr/>
                    <a:lstStyle/>
                    <a:p>
                      <a:pPr marL="85090" marR="1205230">
                        <a:lnSpc>
                          <a:spcPct val="100000"/>
                        </a:lnSpc>
                      </a:pPr>
                      <a:r>
                        <a:rPr sz="1800" dirty="0">
                          <a:latin typeface="Calibri"/>
                          <a:cs typeface="Calibri"/>
                        </a:rPr>
                        <a:t>Mo</a:t>
                      </a:r>
                      <a:r>
                        <a:rPr sz="1800" spc="-30" dirty="0">
                          <a:latin typeface="Calibri"/>
                          <a:cs typeface="Calibri"/>
                        </a:rPr>
                        <a:t>r</a:t>
                      </a:r>
                      <a:r>
                        <a:rPr sz="1800" dirty="0">
                          <a:latin typeface="Calibri"/>
                          <a:cs typeface="Calibri"/>
                        </a:rPr>
                        <a:t>e</a:t>
                      </a:r>
                      <a:r>
                        <a:rPr sz="1800" spc="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dirty="0">
                          <a:latin typeface="Calibri"/>
                          <a:cs typeface="Calibri"/>
                        </a:rPr>
                        <a:t>than </a:t>
                      </a:r>
                      <a:r>
                        <a:rPr sz="1800" spc="-5" dirty="0">
                          <a:latin typeface="Calibri"/>
                          <a:cs typeface="Calibri"/>
                        </a:rPr>
                        <a:t>o</a:t>
                      </a:r>
                      <a:r>
                        <a:rPr sz="1800" spc="5" dirty="0">
                          <a:latin typeface="Calibri"/>
                          <a:cs typeface="Calibri"/>
                        </a:rPr>
                        <a:t>n</a:t>
                      </a:r>
                      <a:r>
                        <a:rPr sz="1800" dirty="0">
                          <a:latin typeface="Calibri"/>
                          <a:cs typeface="Calibri"/>
                        </a:rPr>
                        <a:t>e</a:t>
                      </a:r>
                      <a:r>
                        <a:rPr sz="1800" spc="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dirty="0">
                          <a:latin typeface="Calibri"/>
                          <a:cs typeface="Calibri"/>
                        </a:rPr>
                        <a:t>pr</a:t>
                      </a:r>
                      <a:r>
                        <a:rPr sz="1800" spc="-10" dirty="0">
                          <a:latin typeface="Calibri"/>
                          <a:cs typeface="Calibri"/>
                        </a:rPr>
                        <a:t>i</a:t>
                      </a:r>
                      <a:r>
                        <a:rPr sz="1800" spc="-5" dirty="0">
                          <a:latin typeface="Calibri"/>
                          <a:cs typeface="Calibri"/>
                        </a:rPr>
                        <a:t>o</a:t>
                      </a:r>
                      <a:r>
                        <a:rPr sz="1800" dirty="0">
                          <a:latin typeface="Calibri"/>
                          <a:cs typeface="Calibri"/>
                        </a:rPr>
                        <a:t>r</a:t>
                      </a:r>
                      <a:r>
                        <a:rPr sz="1800" spc="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5" dirty="0">
                          <a:latin typeface="Calibri"/>
                          <a:cs typeface="Calibri"/>
                        </a:rPr>
                        <a:t>f</a:t>
                      </a:r>
                      <a:r>
                        <a:rPr sz="1800" spc="-40" dirty="0">
                          <a:latin typeface="Calibri"/>
                          <a:cs typeface="Calibri"/>
                        </a:rPr>
                        <a:t>r</a:t>
                      </a:r>
                      <a:r>
                        <a:rPr sz="1800" dirty="0">
                          <a:latin typeface="Calibri"/>
                          <a:cs typeface="Calibri"/>
                        </a:rPr>
                        <a:t>actu</a:t>
                      </a:r>
                      <a:r>
                        <a:rPr sz="1800" spc="-30" dirty="0">
                          <a:latin typeface="Calibri"/>
                          <a:cs typeface="Calibri"/>
                        </a:rPr>
                        <a:t>r</a:t>
                      </a:r>
                      <a:r>
                        <a:rPr sz="1800" dirty="0">
                          <a:latin typeface="Calibri"/>
                          <a:cs typeface="Calibri"/>
                        </a:rPr>
                        <a:t>e </a:t>
                      </a:r>
                      <a:r>
                        <a:rPr sz="1800" i="1" spc="-5" dirty="0">
                          <a:latin typeface="Calibri"/>
                          <a:cs typeface="Calibri"/>
                        </a:rPr>
                        <a:t>(</a:t>
                      </a:r>
                      <a:r>
                        <a:rPr sz="1800" i="1" spc="-40" dirty="0">
                          <a:latin typeface="Calibri"/>
                          <a:cs typeface="Calibri"/>
                        </a:rPr>
                        <a:t>ex</a:t>
                      </a:r>
                      <a:r>
                        <a:rPr sz="1800" i="1" dirty="0">
                          <a:latin typeface="Calibri"/>
                          <a:cs typeface="Calibri"/>
                        </a:rPr>
                        <a:t>c</a:t>
                      </a:r>
                      <a:r>
                        <a:rPr sz="1800" i="1" spc="-10" dirty="0">
                          <a:latin typeface="Calibri"/>
                          <a:cs typeface="Calibri"/>
                        </a:rPr>
                        <a:t>l</a:t>
                      </a:r>
                      <a:r>
                        <a:rPr sz="1800" i="1" spc="-5" dirty="0">
                          <a:latin typeface="Calibri"/>
                          <a:cs typeface="Calibri"/>
                        </a:rPr>
                        <a:t>udin</a:t>
                      </a:r>
                      <a:r>
                        <a:rPr sz="1800" i="1" dirty="0">
                          <a:latin typeface="Calibri"/>
                          <a:cs typeface="Calibri"/>
                        </a:rPr>
                        <a:t>g</a:t>
                      </a:r>
                      <a:r>
                        <a:rPr sz="1800" i="1" spc="2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i="1" spc="-5" dirty="0">
                          <a:latin typeface="Calibri"/>
                          <a:cs typeface="Calibri"/>
                        </a:rPr>
                        <a:t>frac</a:t>
                      </a:r>
                      <a:r>
                        <a:rPr sz="1800" i="1" dirty="0">
                          <a:latin typeface="Calibri"/>
                          <a:cs typeface="Calibri"/>
                        </a:rPr>
                        <a:t>tu</a:t>
                      </a:r>
                      <a:r>
                        <a:rPr sz="1800" i="1" spc="-10" dirty="0">
                          <a:latin typeface="Calibri"/>
                          <a:cs typeface="Calibri"/>
                        </a:rPr>
                        <a:t>r</a:t>
                      </a:r>
                      <a:r>
                        <a:rPr sz="1800" i="1" dirty="0">
                          <a:latin typeface="Calibri"/>
                          <a:cs typeface="Calibri"/>
                        </a:rPr>
                        <a:t>es</a:t>
                      </a:r>
                      <a:r>
                        <a:rPr sz="1800" i="1" spc="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i="1" spc="-5" dirty="0">
                          <a:latin typeface="Calibri"/>
                          <a:cs typeface="Calibri"/>
                        </a:rPr>
                        <a:t>o</a:t>
                      </a:r>
                      <a:r>
                        <a:rPr sz="1800" i="1" dirty="0">
                          <a:latin typeface="Calibri"/>
                          <a:cs typeface="Calibri"/>
                        </a:rPr>
                        <a:t>f the </a:t>
                      </a:r>
                      <a:r>
                        <a:rPr sz="1800" i="1" spc="-5" dirty="0">
                          <a:latin typeface="Calibri"/>
                          <a:cs typeface="Calibri"/>
                        </a:rPr>
                        <a:t>hands/</a:t>
                      </a:r>
                      <a:r>
                        <a:rPr sz="1800" i="1" spc="-25" dirty="0">
                          <a:latin typeface="Calibri"/>
                          <a:cs typeface="Calibri"/>
                        </a:rPr>
                        <a:t>f</a:t>
                      </a:r>
                      <a:r>
                        <a:rPr sz="1800" i="1" dirty="0">
                          <a:latin typeface="Calibri"/>
                          <a:cs typeface="Calibri"/>
                        </a:rPr>
                        <a:t>e</a:t>
                      </a:r>
                      <a:r>
                        <a:rPr sz="1800" i="1" spc="-5" dirty="0">
                          <a:latin typeface="Calibri"/>
                          <a:cs typeface="Calibri"/>
                        </a:rPr>
                        <a:t>e</a:t>
                      </a:r>
                      <a:r>
                        <a:rPr sz="1800" i="1" dirty="0">
                          <a:latin typeface="Calibri"/>
                          <a:cs typeface="Calibri"/>
                        </a:rPr>
                        <a:t>t</a:t>
                      </a:r>
                      <a:r>
                        <a:rPr sz="1800" i="1" spc="-5" dirty="0">
                          <a:latin typeface="Calibri"/>
                          <a:cs typeface="Calibri"/>
                        </a:rPr>
                        <a:t>/ank</a:t>
                      </a:r>
                      <a:r>
                        <a:rPr sz="1800" i="1" spc="-10" dirty="0">
                          <a:latin typeface="Calibri"/>
                          <a:cs typeface="Calibri"/>
                        </a:rPr>
                        <a:t>l</a:t>
                      </a:r>
                      <a:r>
                        <a:rPr sz="1800" i="1" dirty="0">
                          <a:latin typeface="Calibri"/>
                          <a:cs typeface="Calibri"/>
                        </a:rPr>
                        <a:t>e)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5BC0B8"/>
                    </a:solidFill>
                  </a:tcPr>
                </a:tc>
                <a:tc>
                  <a:txBody>
                    <a:bodyPr/>
                    <a:lstStyle/>
                    <a:p>
                      <a:pPr marL="85725">
                        <a:lnSpc>
                          <a:spcPct val="100000"/>
                        </a:lnSpc>
                      </a:pPr>
                      <a:r>
                        <a:rPr sz="1800" i="1" dirty="0">
                          <a:latin typeface="Calibri"/>
                          <a:cs typeface="Calibri"/>
                        </a:rPr>
                        <a:t>“have</a:t>
                      </a:r>
                      <a:r>
                        <a:rPr sz="1800" i="1" spc="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i="1" dirty="0">
                          <a:latin typeface="Calibri"/>
                          <a:cs typeface="Calibri"/>
                        </a:rPr>
                        <a:t>you had a</a:t>
                      </a:r>
                      <a:r>
                        <a:rPr sz="1800" i="1" spc="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i="1" dirty="0">
                          <a:latin typeface="Calibri"/>
                          <a:cs typeface="Calibri"/>
                        </a:rPr>
                        <a:t>b</a:t>
                      </a:r>
                      <a:r>
                        <a:rPr sz="1800" i="1" spc="-10" dirty="0">
                          <a:latin typeface="Calibri"/>
                          <a:cs typeface="Calibri"/>
                        </a:rPr>
                        <a:t>r</a:t>
                      </a:r>
                      <a:r>
                        <a:rPr sz="1800" i="1" dirty="0">
                          <a:latin typeface="Calibri"/>
                          <a:cs typeface="Calibri"/>
                        </a:rPr>
                        <a:t>o</a:t>
                      </a:r>
                      <a:r>
                        <a:rPr sz="1800" i="1" spc="-65" dirty="0">
                          <a:latin typeface="Calibri"/>
                          <a:cs typeface="Calibri"/>
                        </a:rPr>
                        <a:t>k</a:t>
                      </a:r>
                      <a:r>
                        <a:rPr sz="1800" i="1" dirty="0">
                          <a:latin typeface="Calibri"/>
                          <a:cs typeface="Calibri"/>
                        </a:rPr>
                        <a:t>en bone</a:t>
                      </a:r>
                      <a:r>
                        <a:rPr sz="1800" i="1" spc="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i="1" dirty="0">
                          <a:latin typeface="Calibri"/>
                          <a:cs typeface="Calibri"/>
                        </a:rPr>
                        <a:t>af</a:t>
                      </a:r>
                      <a:r>
                        <a:rPr sz="1800" i="1" spc="-30" dirty="0">
                          <a:latin typeface="Calibri"/>
                          <a:cs typeface="Calibri"/>
                        </a:rPr>
                        <a:t>t</a:t>
                      </a:r>
                      <a:r>
                        <a:rPr sz="1800" i="1" dirty="0">
                          <a:latin typeface="Calibri"/>
                          <a:cs typeface="Calibri"/>
                        </a:rPr>
                        <a:t>er 50</a:t>
                      </a:r>
                      <a:r>
                        <a:rPr sz="1800" i="1" spc="35" dirty="0">
                          <a:latin typeface="Calibri"/>
                          <a:cs typeface="Calibri"/>
                        </a:rPr>
                        <a:t>?</a:t>
                      </a:r>
                      <a:r>
                        <a:rPr sz="1800" i="1" dirty="0">
                          <a:latin typeface="Calibri"/>
                          <a:cs typeface="Calibri"/>
                        </a:rPr>
                        <a:t>”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5BC0B8"/>
                    </a:solidFill>
                  </a:tcPr>
                </a:tc>
              </a:tr>
              <a:tr h="715644">
                <a:tc>
                  <a:txBody>
                    <a:bodyPr/>
                    <a:lstStyle/>
                    <a:p>
                      <a:pPr marL="85090" marR="173355">
                        <a:lnSpc>
                          <a:spcPct val="100000"/>
                        </a:lnSpc>
                      </a:pPr>
                      <a:r>
                        <a:rPr sz="1800" dirty="0">
                          <a:latin typeface="Calibri"/>
                          <a:cs typeface="Calibri"/>
                        </a:rPr>
                        <a:t>If</a:t>
                      </a:r>
                      <a:r>
                        <a:rPr sz="1800" spc="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30" dirty="0">
                          <a:latin typeface="Calibri"/>
                          <a:cs typeface="Calibri"/>
                        </a:rPr>
                        <a:t>r</a:t>
                      </a:r>
                      <a:r>
                        <a:rPr sz="1800" dirty="0">
                          <a:latin typeface="Calibri"/>
                          <a:cs typeface="Calibri"/>
                        </a:rPr>
                        <a:t>e</a:t>
                      </a:r>
                      <a:r>
                        <a:rPr sz="1800" spc="-10" dirty="0">
                          <a:latin typeface="Calibri"/>
                          <a:cs typeface="Calibri"/>
                        </a:rPr>
                        <a:t>c</a:t>
                      </a:r>
                      <a:r>
                        <a:rPr sz="1800" dirty="0">
                          <a:latin typeface="Calibri"/>
                          <a:cs typeface="Calibri"/>
                        </a:rPr>
                        <a:t>e</a:t>
                      </a:r>
                      <a:r>
                        <a:rPr sz="1800" spc="-10" dirty="0">
                          <a:latin typeface="Calibri"/>
                          <a:cs typeface="Calibri"/>
                        </a:rPr>
                        <a:t>n</a:t>
                      </a:r>
                      <a:r>
                        <a:rPr sz="1800" dirty="0">
                          <a:latin typeface="Calibri"/>
                          <a:cs typeface="Calibri"/>
                        </a:rPr>
                        <a:t>t</a:t>
                      </a:r>
                      <a:r>
                        <a:rPr sz="1800" spc="-10" dirty="0">
                          <a:latin typeface="Calibri"/>
                          <a:cs typeface="Calibri"/>
                        </a:rPr>
                        <a:t>l</a:t>
                      </a:r>
                      <a:r>
                        <a:rPr sz="1800" dirty="0">
                          <a:latin typeface="Calibri"/>
                          <a:cs typeface="Calibri"/>
                        </a:rPr>
                        <a:t>y</a:t>
                      </a:r>
                      <a:r>
                        <a:rPr sz="1800" spc="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dirty="0">
                          <a:latin typeface="Calibri"/>
                          <a:cs typeface="Calibri"/>
                        </a:rPr>
                        <a:t>u</a:t>
                      </a:r>
                      <a:r>
                        <a:rPr sz="1800" spc="-5" dirty="0">
                          <a:latin typeface="Calibri"/>
                          <a:cs typeface="Calibri"/>
                        </a:rPr>
                        <a:t>s</a:t>
                      </a:r>
                      <a:r>
                        <a:rPr sz="1800" spc="5" dirty="0">
                          <a:latin typeface="Calibri"/>
                          <a:cs typeface="Calibri"/>
                        </a:rPr>
                        <a:t>e</a:t>
                      </a:r>
                      <a:r>
                        <a:rPr sz="1800" dirty="0">
                          <a:latin typeface="Calibri"/>
                          <a:cs typeface="Calibri"/>
                        </a:rPr>
                        <a:t>d </a:t>
                      </a:r>
                      <a:r>
                        <a:rPr sz="1800" spc="-35" dirty="0">
                          <a:latin typeface="Calibri"/>
                          <a:cs typeface="Calibri"/>
                        </a:rPr>
                        <a:t>s</a:t>
                      </a:r>
                      <a:r>
                        <a:rPr sz="1800" spc="-15" dirty="0">
                          <a:latin typeface="Calibri"/>
                          <a:cs typeface="Calibri"/>
                        </a:rPr>
                        <a:t>y</a:t>
                      </a:r>
                      <a:r>
                        <a:rPr sz="1800" spc="-20" dirty="0">
                          <a:latin typeface="Calibri"/>
                          <a:cs typeface="Calibri"/>
                        </a:rPr>
                        <a:t>s</a:t>
                      </a:r>
                      <a:r>
                        <a:rPr sz="1800" spc="-30" dirty="0">
                          <a:latin typeface="Calibri"/>
                          <a:cs typeface="Calibri"/>
                        </a:rPr>
                        <a:t>t</a:t>
                      </a:r>
                      <a:r>
                        <a:rPr sz="1800" dirty="0">
                          <a:latin typeface="Calibri"/>
                          <a:cs typeface="Calibri"/>
                        </a:rPr>
                        <a:t>emic</a:t>
                      </a:r>
                      <a:r>
                        <a:rPr sz="1800" spc="-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5" dirty="0">
                          <a:latin typeface="Calibri"/>
                          <a:cs typeface="Calibri"/>
                        </a:rPr>
                        <a:t>g</a:t>
                      </a:r>
                      <a:r>
                        <a:rPr sz="1800" spc="-5" dirty="0">
                          <a:latin typeface="Calibri"/>
                          <a:cs typeface="Calibri"/>
                        </a:rPr>
                        <a:t>l</a:t>
                      </a:r>
                      <a:r>
                        <a:rPr sz="1800" dirty="0">
                          <a:latin typeface="Calibri"/>
                          <a:cs typeface="Calibri"/>
                        </a:rPr>
                        <a:t>u</a:t>
                      </a:r>
                      <a:r>
                        <a:rPr sz="1800" spc="-20" dirty="0">
                          <a:latin typeface="Calibri"/>
                          <a:cs typeface="Calibri"/>
                        </a:rPr>
                        <a:t>c</a:t>
                      </a:r>
                      <a:r>
                        <a:rPr sz="1800" spc="-5" dirty="0">
                          <a:latin typeface="Calibri"/>
                          <a:cs typeface="Calibri"/>
                        </a:rPr>
                        <a:t>o</a:t>
                      </a:r>
                      <a:r>
                        <a:rPr sz="1800" spc="-20" dirty="0">
                          <a:latin typeface="Calibri"/>
                          <a:cs typeface="Calibri"/>
                        </a:rPr>
                        <a:t>c</a:t>
                      </a:r>
                      <a:r>
                        <a:rPr sz="1800" spc="-5" dirty="0">
                          <a:latin typeface="Calibri"/>
                          <a:cs typeface="Calibri"/>
                        </a:rPr>
                        <a:t>orti</a:t>
                      </a:r>
                      <a:r>
                        <a:rPr sz="1800" spc="-20" dirty="0">
                          <a:latin typeface="Calibri"/>
                          <a:cs typeface="Calibri"/>
                        </a:rPr>
                        <a:t>c</a:t>
                      </a:r>
                      <a:r>
                        <a:rPr sz="1800" spc="-5" dirty="0">
                          <a:latin typeface="Calibri"/>
                          <a:cs typeface="Calibri"/>
                        </a:rPr>
                        <a:t>oids </a:t>
                      </a:r>
                      <a:r>
                        <a:rPr sz="1800" dirty="0">
                          <a:latin typeface="Calibri"/>
                          <a:cs typeface="Calibri"/>
                        </a:rPr>
                        <a:t>a</a:t>
                      </a:r>
                      <a:r>
                        <a:rPr sz="1800" spc="5" dirty="0">
                          <a:latin typeface="Calibri"/>
                          <a:cs typeface="Calibri"/>
                        </a:rPr>
                        <a:t>n</a:t>
                      </a:r>
                      <a:r>
                        <a:rPr sz="1800" dirty="0">
                          <a:latin typeface="Calibri"/>
                          <a:cs typeface="Calibri"/>
                        </a:rPr>
                        <a:t>d</a:t>
                      </a:r>
                      <a:r>
                        <a:rPr sz="1800" spc="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dirty="0">
                          <a:latin typeface="Calibri"/>
                          <a:cs typeface="Calibri"/>
                        </a:rPr>
                        <a:t>h</a:t>
                      </a:r>
                      <a:r>
                        <a:rPr sz="1800" spc="-20" dirty="0">
                          <a:latin typeface="Calibri"/>
                          <a:cs typeface="Calibri"/>
                        </a:rPr>
                        <a:t>a</a:t>
                      </a:r>
                      <a:r>
                        <a:rPr sz="1800" spc="-10" dirty="0">
                          <a:latin typeface="Calibri"/>
                          <a:cs typeface="Calibri"/>
                        </a:rPr>
                        <a:t>v</a:t>
                      </a:r>
                      <a:r>
                        <a:rPr sz="1800" dirty="0">
                          <a:latin typeface="Calibri"/>
                          <a:cs typeface="Calibri"/>
                        </a:rPr>
                        <a:t>e</a:t>
                      </a:r>
                      <a:r>
                        <a:rPr sz="1800" spc="-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dirty="0">
                          <a:latin typeface="Calibri"/>
                          <a:cs typeface="Calibri"/>
                        </a:rPr>
                        <a:t>had</a:t>
                      </a:r>
                      <a:r>
                        <a:rPr sz="1800" spc="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5" dirty="0">
                          <a:latin typeface="Calibri"/>
                          <a:cs typeface="Calibri"/>
                        </a:rPr>
                        <a:t>o</a:t>
                      </a:r>
                      <a:r>
                        <a:rPr sz="1800" spc="5" dirty="0">
                          <a:latin typeface="Calibri"/>
                          <a:cs typeface="Calibri"/>
                        </a:rPr>
                        <a:t>n</a:t>
                      </a:r>
                      <a:r>
                        <a:rPr sz="1800" dirty="0">
                          <a:latin typeface="Calibri"/>
                          <a:cs typeface="Calibri"/>
                        </a:rPr>
                        <a:t>e</a:t>
                      </a:r>
                      <a:r>
                        <a:rPr sz="1800" spc="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dirty="0">
                          <a:latin typeface="Calibri"/>
                          <a:cs typeface="Calibri"/>
                        </a:rPr>
                        <a:t>pr</a:t>
                      </a:r>
                      <a:r>
                        <a:rPr sz="1800" spc="-10" dirty="0">
                          <a:latin typeface="Calibri"/>
                          <a:cs typeface="Calibri"/>
                        </a:rPr>
                        <a:t>i</a:t>
                      </a:r>
                      <a:r>
                        <a:rPr sz="1800" spc="-5" dirty="0">
                          <a:latin typeface="Calibri"/>
                          <a:cs typeface="Calibri"/>
                        </a:rPr>
                        <a:t>o</a:t>
                      </a:r>
                      <a:r>
                        <a:rPr sz="1800" dirty="0">
                          <a:latin typeface="Calibri"/>
                          <a:cs typeface="Calibri"/>
                        </a:rPr>
                        <a:t>r</a:t>
                      </a:r>
                      <a:r>
                        <a:rPr sz="1800" spc="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5" dirty="0">
                          <a:latin typeface="Calibri"/>
                          <a:cs typeface="Calibri"/>
                        </a:rPr>
                        <a:t>f</a:t>
                      </a:r>
                      <a:r>
                        <a:rPr sz="1800" spc="-40" dirty="0">
                          <a:latin typeface="Calibri"/>
                          <a:cs typeface="Calibri"/>
                        </a:rPr>
                        <a:t>r</a:t>
                      </a:r>
                      <a:r>
                        <a:rPr sz="1800" dirty="0">
                          <a:latin typeface="Calibri"/>
                          <a:cs typeface="Calibri"/>
                        </a:rPr>
                        <a:t>actu</a:t>
                      </a:r>
                      <a:r>
                        <a:rPr sz="1800" spc="-30" dirty="0">
                          <a:latin typeface="Calibri"/>
                          <a:cs typeface="Calibri"/>
                        </a:rPr>
                        <a:t>r</a:t>
                      </a:r>
                      <a:r>
                        <a:rPr sz="1800" dirty="0">
                          <a:latin typeface="Calibri"/>
                          <a:cs typeface="Calibri"/>
                        </a:rPr>
                        <a:t>e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5BC0B8"/>
                    </a:solidFill>
                  </a:tcPr>
                </a:tc>
                <a:tc>
                  <a:txBody>
                    <a:bodyPr/>
                    <a:lstStyle/>
                    <a:p>
                      <a:pPr marL="85725" marR="218440">
                        <a:lnSpc>
                          <a:spcPct val="100000"/>
                        </a:lnSpc>
                      </a:pPr>
                      <a:r>
                        <a:rPr sz="1800" i="1" dirty="0">
                          <a:latin typeface="Calibri"/>
                          <a:cs typeface="Calibri"/>
                        </a:rPr>
                        <a:t>Are</a:t>
                      </a:r>
                      <a:r>
                        <a:rPr sz="1800" i="1" spc="-5" dirty="0">
                          <a:latin typeface="Calibri"/>
                          <a:cs typeface="Calibri"/>
                        </a:rPr>
                        <a:t> yo</a:t>
                      </a:r>
                      <a:r>
                        <a:rPr sz="1800" i="1" dirty="0">
                          <a:latin typeface="Calibri"/>
                          <a:cs typeface="Calibri"/>
                        </a:rPr>
                        <a:t>u </a:t>
                      </a:r>
                      <a:r>
                        <a:rPr sz="1800" i="1" spc="-5" dirty="0">
                          <a:latin typeface="Calibri"/>
                          <a:cs typeface="Calibri"/>
                        </a:rPr>
                        <a:t>us</a:t>
                      </a:r>
                      <a:r>
                        <a:rPr sz="1800" i="1" spc="-10" dirty="0">
                          <a:latin typeface="Calibri"/>
                          <a:cs typeface="Calibri"/>
                        </a:rPr>
                        <a:t>i</a:t>
                      </a:r>
                      <a:r>
                        <a:rPr sz="1800" i="1" spc="-5" dirty="0">
                          <a:latin typeface="Calibri"/>
                          <a:cs typeface="Calibri"/>
                        </a:rPr>
                        <a:t>n</a:t>
                      </a:r>
                      <a:r>
                        <a:rPr sz="1800" i="1" dirty="0">
                          <a:latin typeface="Calibri"/>
                          <a:cs typeface="Calibri"/>
                        </a:rPr>
                        <a:t>g</a:t>
                      </a:r>
                      <a:r>
                        <a:rPr sz="1800" i="1" spc="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i="1" dirty="0">
                          <a:latin typeface="Calibri"/>
                          <a:cs typeface="Calibri"/>
                        </a:rPr>
                        <a:t>m</a:t>
                      </a:r>
                      <a:r>
                        <a:rPr sz="1800" i="1" spc="5" dirty="0">
                          <a:latin typeface="Calibri"/>
                          <a:cs typeface="Calibri"/>
                        </a:rPr>
                        <a:t>e</a:t>
                      </a:r>
                      <a:r>
                        <a:rPr sz="1800" i="1" spc="-5" dirty="0">
                          <a:latin typeface="Calibri"/>
                          <a:cs typeface="Calibri"/>
                        </a:rPr>
                        <a:t>d</a:t>
                      </a:r>
                      <a:r>
                        <a:rPr sz="1800" i="1" spc="-10" dirty="0">
                          <a:latin typeface="Calibri"/>
                          <a:cs typeface="Calibri"/>
                        </a:rPr>
                        <a:t>i</a:t>
                      </a:r>
                      <a:r>
                        <a:rPr sz="1800" i="1" spc="-20" dirty="0">
                          <a:latin typeface="Calibri"/>
                          <a:cs typeface="Calibri"/>
                        </a:rPr>
                        <a:t>c</a:t>
                      </a:r>
                      <a:r>
                        <a:rPr sz="1800" i="1" spc="-5" dirty="0">
                          <a:latin typeface="Calibri"/>
                          <a:cs typeface="Calibri"/>
                        </a:rPr>
                        <a:t>at</a:t>
                      </a:r>
                      <a:r>
                        <a:rPr sz="1800" i="1" spc="-10" dirty="0">
                          <a:latin typeface="Calibri"/>
                          <a:cs typeface="Calibri"/>
                        </a:rPr>
                        <a:t>i</a:t>
                      </a:r>
                      <a:r>
                        <a:rPr sz="1800" i="1" spc="-5" dirty="0">
                          <a:latin typeface="Calibri"/>
                          <a:cs typeface="Calibri"/>
                        </a:rPr>
                        <a:t>on</a:t>
                      </a:r>
                      <a:r>
                        <a:rPr sz="1800" i="1" dirty="0">
                          <a:latin typeface="Calibri"/>
                          <a:cs typeface="Calibri"/>
                        </a:rPr>
                        <a:t>s</a:t>
                      </a:r>
                      <a:r>
                        <a:rPr sz="1800" i="1" spc="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i="1" spc="-5" dirty="0">
                          <a:latin typeface="Calibri"/>
                          <a:cs typeface="Calibri"/>
                        </a:rPr>
                        <a:t>s</a:t>
                      </a:r>
                      <a:r>
                        <a:rPr sz="1800" i="1" spc="-10" dirty="0">
                          <a:latin typeface="Calibri"/>
                          <a:cs typeface="Calibri"/>
                        </a:rPr>
                        <a:t>u</a:t>
                      </a:r>
                      <a:r>
                        <a:rPr sz="1800" i="1" dirty="0">
                          <a:latin typeface="Calibri"/>
                          <a:cs typeface="Calibri"/>
                        </a:rPr>
                        <a:t>ch</a:t>
                      </a:r>
                      <a:r>
                        <a:rPr sz="1800" i="1" spc="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i="1" spc="-30" dirty="0">
                          <a:latin typeface="Calibri"/>
                          <a:cs typeface="Calibri"/>
                        </a:rPr>
                        <a:t>st</a:t>
                      </a:r>
                      <a:r>
                        <a:rPr sz="1800" i="1" dirty="0">
                          <a:latin typeface="Calibri"/>
                          <a:cs typeface="Calibri"/>
                        </a:rPr>
                        <a:t>ero</a:t>
                      </a:r>
                      <a:r>
                        <a:rPr sz="1800" i="1" spc="-10" dirty="0">
                          <a:latin typeface="Calibri"/>
                          <a:cs typeface="Calibri"/>
                        </a:rPr>
                        <a:t>i</a:t>
                      </a:r>
                      <a:r>
                        <a:rPr sz="1800" i="1" spc="-5" dirty="0">
                          <a:latin typeface="Calibri"/>
                          <a:cs typeface="Calibri"/>
                        </a:rPr>
                        <a:t>ds o</a:t>
                      </a:r>
                      <a:r>
                        <a:rPr sz="1800" i="1" dirty="0">
                          <a:latin typeface="Calibri"/>
                          <a:cs typeface="Calibri"/>
                        </a:rPr>
                        <a:t>r </a:t>
                      </a:r>
                      <a:r>
                        <a:rPr sz="1800" i="1" spc="-5" dirty="0">
                          <a:latin typeface="Calibri"/>
                          <a:cs typeface="Calibri"/>
                        </a:rPr>
                        <a:t>p</a:t>
                      </a:r>
                      <a:r>
                        <a:rPr sz="1800" i="1" spc="-15" dirty="0">
                          <a:latin typeface="Calibri"/>
                          <a:cs typeface="Calibri"/>
                        </a:rPr>
                        <a:t>r</a:t>
                      </a:r>
                      <a:r>
                        <a:rPr sz="1800" i="1" dirty="0">
                          <a:latin typeface="Calibri"/>
                          <a:cs typeface="Calibri"/>
                        </a:rPr>
                        <a:t>edni</a:t>
                      </a:r>
                      <a:r>
                        <a:rPr sz="1800" i="1" spc="-15" dirty="0">
                          <a:latin typeface="Calibri"/>
                          <a:cs typeface="Calibri"/>
                        </a:rPr>
                        <a:t>s</a:t>
                      </a:r>
                      <a:r>
                        <a:rPr sz="1800" i="1" spc="-5" dirty="0">
                          <a:latin typeface="Calibri"/>
                          <a:cs typeface="Calibri"/>
                        </a:rPr>
                        <a:t>one?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5BC0B8"/>
                    </a:solidFill>
                  </a:tcPr>
                </a:tc>
              </a:tr>
              <a:tr h="986269">
                <a:tc>
                  <a:txBody>
                    <a:bodyPr/>
                    <a:lstStyle/>
                    <a:p>
                      <a:pPr marL="85090" marR="760730">
                        <a:lnSpc>
                          <a:spcPct val="100000"/>
                        </a:lnSpc>
                      </a:pPr>
                      <a:r>
                        <a:rPr sz="1800" dirty="0">
                          <a:latin typeface="Calibri"/>
                          <a:cs typeface="Calibri"/>
                        </a:rPr>
                        <a:t>If</a:t>
                      </a:r>
                      <a:r>
                        <a:rPr sz="1800" spc="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5" dirty="0">
                          <a:latin typeface="Calibri"/>
                          <a:cs typeface="Calibri"/>
                        </a:rPr>
                        <a:t>i</a:t>
                      </a:r>
                      <a:r>
                        <a:rPr sz="1800" dirty="0">
                          <a:latin typeface="Calibri"/>
                          <a:cs typeface="Calibri"/>
                        </a:rPr>
                        <a:t>de</a:t>
                      </a:r>
                      <a:r>
                        <a:rPr sz="1800" spc="-10" dirty="0">
                          <a:latin typeface="Calibri"/>
                          <a:cs typeface="Calibri"/>
                        </a:rPr>
                        <a:t>n</a:t>
                      </a:r>
                      <a:r>
                        <a:rPr sz="1800" dirty="0">
                          <a:latin typeface="Calibri"/>
                          <a:cs typeface="Calibri"/>
                        </a:rPr>
                        <a:t>t</a:t>
                      </a:r>
                      <a:r>
                        <a:rPr sz="1800" spc="-10" dirty="0">
                          <a:latin typeface="Calibri"/>
                          <a:cs typeface="Calibri"/>
                        </a:rPr>
                        <a:t>i</a:t>
                      </a:r>
                      <a:r>
                        <a:rPr sz="1800" spc="-5" dirty="0">
                          <a:latin typeface="Calibri"/>
                          <a:cs typeface="Calibri"/>
                        </a:rPr>
                        <a:t>fie</a:t>
                      </a:r>
                      <a:r>
                        <a:rPr sz="1800" dirty="0">
                          <a:latin typeface="Calibri"/>
                          <a:cs typeface="Calibri"/>
                        </a:rPr>
                        <a:t>d</a:t>
                      </a:r>
                      <a:r>
                        <a:rPr sz="1800" spc="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dirty="0">
                          <a:latin typeface="Calibri"/>
                          <a:cs typeface="Calibri"/>
                        </a:rPr>
                        <a:t>as</a:t>
                      </a:r>
                      <a:r>
                        <a:rPr sz="1800" spc="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dirty="0">
                          <a:latin typeface="Calibri"/>
                          <a:cs typeface="Calibri"/>
                        </a:rPr>
                        <a:t>h</a:t>
                      </a:r>
                      <a:r>
                        <a:rPr sz="1800" spc="-5" dirty="0">
                          <a:latin typeface="Calibri"/>
                          <a:cs typeface="Calibri"/>
                        </a:rPr>
                        <a:t>i</a:t>
                      </a:r>
                      <a:r>
                        <a:rPr sz="1800" spc="5" dirty="0">
                          <a:latin typeface="Calibri"/>
                          <a:cs typeface="Calibri"/>
                        </a:rPr>
                        <a:t>g</a:t>
                      </a:r>
                      <a:r>
                        <a:rPr sz="1800" dirty="0">
                          <a:latin typeface="Calibri"/>
                          <a:cs typeface="Calibri"/>
                        </a:rPr>
                        <a:t>h</a:t>
                      </a:r>
                      <a:r>
                        <a:rPr sz="1800" spc="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dirty="0">
                          <a:latin typeface="Calibri"/>
                          <a:cs typeface="Calibri"/>
                        </a:rPr>
                        <a:t>r</a:t>
                      </a:r>
                      <a:r>
                        <a:rPr sz="1800" spc="-10" dirty="0">
                          <a:latin typeface="Calibri"/>
                          <a:cs typeface="Calibri"/>
                        </a:rPr>
                        <a:t>i</a:t>
                      </a:r>
                      <a:r>
                        <a:rPr sz="1800" spc="-5" dirty="0">
                          <a:latin typeface="Calibri"/>
                          <a:cs typeface="Calibri"/>
                        </a:rPr>
                        <a:t>s</a:t>
                      </a:r>
                      <a:r>
                        <a:rPr sz="1800" dirty="0">
                          <a:latin typeface="Calibri"/>
                          <a:cs typeface="Calibri"/>
                        </a:rPr>
                        <a:t>k </a:t>
                      </a:r>
                      <a:r>
                        <a:rPr sz="1800" spc="5" dirty="0">
                          <a:latin typeface="Calibri"/>
                          <a:cs typeface="Calibri"/>
                        </a:rPr>
                        <a:t>a</a:t>
                      </a:r>
                      <a:r>
                        <a:rPr sz="1800" dirty="0">
                          <a:latin typeface="Calibri"/>
                          <a:cs typeface="Calibri"/>
                        </a:rPr>
                        <a:t>nd</a:t>
                      </a:r>
                      <a:r>
                        <a:rPr sz="1800" spc="-35" dirty="0">
                          <a:latin typeface="Calibri"/>
                          <a:cs typeface="Calibri"/>
                        </a:rPr>
                        <a:t>/</a:t>
                      </a:r>
                      <a:r>
                        <a:rPr sz="1800" spc="-5" dirty="0">
                          <a:latin typeface="Calibri"/>
                          <a:cs typeface="Calibri"/>
                        </a:rPr>
                        <a:t>o</a:t>
                      </a:r>
                      <a:r>
                        <a:rPr sz="1800" dirty="0">
                          <a:latin typeface="Calibri"/>
                          <a:cs typeface="Calibri"/>
                        </a:rPr>
                        <a:t>r</a:t>
                      </a:r>
                      <a:r>
                        <a:rPr sz="1800" spc="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5" dirty="0">
                          <a:latin typeface="Calibri"/>
                          <a:cs typeface="Calibri"/>
                        </a:rPr>
                        <a:t>on o</a:t>
                      </a:r>
                      <a:r>
                        <a:rPr sz="1800" spc="-20" dirty="0">
                          <a:latin typeface="Calibri"/>
                          <a:cs typeface="Calibri"/>
                        </a:rPr>
                        <a:t>s</a:t>
                      </a:r>
                      <a:r>
                        <a:rPr sz="1800" spc="-30" dirty="0">
                          <a:latin typeface="Calibri"/>
                          <a:cs typeface="Calibri"/>
                        </a:rPr>
                        <a:t>t</a:t>
                      </a:r>
                      <a:r>
                        <a:rPr sz="1800" dirty="0">
                          <a:latin typeface="Calibri"/>
                          <a:cs typeface="Calibri"/>
                        </a:rPr>
                        <a:t>e</a:t>
                      </a:r>
                      <a:r>
                        <a:rPr sz="1800" spc="-5" dirty="0">
                          <a:latin typeface="Calibri"/>
                          <a:cs typeface="Calibri"/>
                        </a:rPr>
                        <a:t>o</a:t>
                      </a:r>
                      <a:r>
                        <a:rPr sz="1800" dirty="0">
                          <a:latin typeface="Calibri"/>
                          <a:cs typeface="Calibri"/>
                        </a:rPr>
                        <a:t>p</a:t>
                      </a:r>
                      <a:r>
                        <a:rPr sz="1800" spc="-5" dirty="0">
                          <a:latin typeface="Calibri"/>
                          <a:cs typeface="Calibri"/>
                        </a:rPr>
                        <a:t>o</a:t>
                      </a:r>
                      <a:r>
                        <a:rPr sz="1800" spc="-30" dirty="0">
                          <a:latin typeface="Calibri"/>
                          <a:cs typeface="Calibri"/>
                        </a:rPr>
                        <a:t>r</a:t>
                      </a:r>
                      <a:r>
                        <a:rPr sz="1800" spc="-5" dirty="0">
                          <a:latin typeface="Calibri"/>
                          <a:cs typeface="Calibri"/>
                        </a:rPr>
                        <a:t>o</a:t>
                      </a:r>
                      <a:r>
                        <a:rPr sz="1800" dirty="0">
                          <a:latin typeface="Calibri"/>
                          <a:cs typeface="Calibri"/>
                        </a:rPr>
                        <a:t>s</a:t>
                      </a:r>
                      <a:r>
                        <a:rPr sz="1800" spc="-5" dirty="0">
                          <a:latin typeface="Calibri"/>
                          <a:cs typeface="Calibri"/>
                        </a:rPr>
                        <a:t>i</a:t>
                      </a:r>
                      <a:r>
                        <a:rPr sz="1800" dirty="0">
                          <a:latin typeface="Calibri"/>
                          <a:cs typeface="Calibri"/>
                        </a:rPr>
                        <a:t>s t</a:t>
                      </a:r>
                      <a:r>
                        <a:rPr sz="1800" spc="-30" dirty="0">
                          <a:latin typeface="Calibri"/>
                          <a:cs typeface="Calibri"/>
                        </a:rPr>
                        <a:t>r</a:t>
                      </a:r>
                      <a:r>
                        <a:rPr sz="1800" dirty="0">
                          <a:latin typeface="Calibri"/>
                          <a:cs typeface="Calibri"/>
                        </a:rPr>
                        <a:t>e</a:t>
                      </a:r>
                      <a:r>
                        <a:rPr sz="1800" spc="-10" dirty="0">
                          <a:latin typeface="Calibri"/>
                          <a:cs typeface="Calibri"/>
                        </a:rPr>
                        <a:t>a</a:t>
                      </a:r>
                      <a:r>
                        <a:rPr sz="1800" dirty="0">
                          <a:latin typeface="Calibri"/>
                          <a:cs typeface="Calibri"/>
                        </a:rPr>
                        <a:t>tm</a:t>
                      </a:r>
                      <a:r>
                        <a:rPr sz="1800" spc="5" dirty="0">
                          <a:latin typeface="Calibri"/>
                          <a:cs typeface="Calibri"/>
                        </a:rPr>
                        <a:t>e</a:t>
                      </a:r>
                      <a:r>
                        <a:rPr sz="1800" spc="-10" dirty="0">
                          <a:latin typeface="Calibri"/>
                          <a:cs typeface="Calibri"/>
                        </a:rPr>
                        <a:t>n</a:t>
                      </a:r>
                      <a:r>
                        <a:rPr sz="1800" dirty="0">
                          <a:latin typeface="Calibri"/>
                          <a:cs typeface="Calibri"/>
                        </a:rPr>
                        <a:t>t </a:t>
                      </a:r>
                      <a:r>
                        <a:rPr sz="1800" spc="-5" dirty="0">
                          <a:latin typeface="Calibri"/>
                          <a:cs typeface="Calibri"/>
                        </a:rPr>
                        <a:t>prio</a:t>
                      </a:r>
                      <a:r>
                        <a:rPr sz="1800" dirty="0">
                          <a:latin typeface="Calibri"/>
                          <a:cs typeface="Calibri"/>
                        </a:rPr>
                        <a:t>r</a:t>
                      </a:r>
                      <a:r>
                        <a:rPr sz="1800" spc="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15" dirty="0">
                          <a:latin typeface="Calibri"/>
                          <a:cs typeface="Calibri"/>
                        </a:rPr>
                        <a:t>t</a:t>
                      </a:r>
                      <a:r>
                        <a:rPr sz="1800" dirty="0">
                          <a:latin typeface="Calibri"/>
                          <a:cs typeface="Calibri"/>
                        </a:rPr>
                        <a:t>o a</a:t>
                      </a:r>
                      <a:r>
                        <a:rPr sz="1800" spc="5" dirty="0">
                          <a:latin typeface="Calibri"/>
                          <a:cs typeface="Calibri"/>
                        </a:rPr>
                        <a:t>d</a:t>
                      </a:r>
                      <a:r>
                        <a:rPr sz="1800" dirty="0">
                          <a:latin typeface="Calibri"/>
                          <a:cs typeface="Calibri"/>
                        </a:rPr>
                        <a:t>mis</a:t>
                      </a:r>
                      <a:r>
                        <a:rPr sz="1800" spc="5" dirty="0">
                          <a:latin typeface="Calibri"/>
                          <a:cs typeface="Calibri"/>
                        </a:rPr>
                        <a:t>s</a:t>
                      </a:r>
                      <a:r>
                        <a:rPr sz="1800" spc="-5" dirty="0">
                          <a:latin typeface="Calibri"/>
                          <a:cs typeface="Calibri"/>
                        </a:rPr>
                        <a:t>ion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5BC0B8"/>
                    </a:solidFill>
                  </a:tcPr>
                </a:tc>
                <a:tc>
                  <a:txBody>
                    <a:bodyPr/>
                    <a:lstStyle/>
                    <a:p>
                      <a:pPr marL="85725" marR="955675">
                        <a:lnSpc>
                          <a:spcPct val="100000"/>
                        </a:lnSpc>
                      </a:pPr>
                      <a:r>
                        <a:rPr sz="1800" dirty="0">
                          <a:latin typeface="Calibri"/>
                          <a:cs typeface="Calibri"/>
                        </a:rPr>
                        <a:t>“</a:t>
                      </a:r>
                      <a:r>
                        <a:rPr sz="1800" i="1" spc="-5" dirty="0">
                          <a:latin typeface="Calibri"/>
                          <a:cs typeface="Calibri"/>
                        </a:rPr>
                        <a:t>hav</a:t>
                      </a:r>
                      <a:r>
                        <a:rPr sz="1800" i="1" dirty="0">
                          <a:latin typeface="Calibri"/>
                          <a:cs typeface="Calibri"/>
                        </a:rPr>
                        <a:t>e </a:t>
                      </a:r>
                      <a:r>
                        <a:rPr sz="1800" i="1" spc="-5" dirty="0">
                          <a:latin typeface="Calibri"/>
                          <a:cs typeface="Calibri"/>
                        </a:rPr>
                        <a:t>yo</a:t>
                      </a:r>
                      <a:r>
                        <a:rPr sz="1800" i="1" dirty="0">
                          <a:latin typeface="Calibri"/>
                          <a:cs typeface="Calibri"/>
                        </a:rPr>
                        <a:t>u </a:t>
                      </a:r>
                      <a:r>
                        <a:rPr sz="1800" i="1" spc="-5" dirty="0">
                          <a:latin typeface="Calibri"/>
                          <a:cs typeface="Calibri"/>
                        </a:rPr>
                        <a:t>b</a:t>
                      </a:r>
                      <a:r>
                        <a:rPr sz="1800" i="1" dirty="0">
                          <a:latin typeface="Calibri"/>
                          <a:cs typeface="Calibri"/>
                        </a:rPr>
                        <a:t>een</a:t>
                      </a:r>
                      <a:r>
                        <a:rPr sz="1800" i="1" spc="-5" dirty="0">
                          <a:latin typeface="Calibri"/>
                          <a:cs typeface="Calibri"/>
                        </a:rPr>
                        <a:t> o</a:t>
                      </a:r>
                      <a:r>
                        <a:rPr sz="1800" i="1" dirty="0">
                          <a:latin typeface="Calibri"/>
                          <a:cs typeface="Calibri"/>
                        </a:rPr>
                        <a:t>n</a:t>
                      </a:r>
                      <a:r>
                        <a:rPr sz="1800" i="1" spc="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i="1" spc="-5" dirty="0">
                          <a:latin typeface="Calibri"/>
                          <a:cs typeface="Calibri"/>
                        </a:rPr>
                        <a:t>o</a:t>
                      </a:r>
                      <a:r>
                        <a:rPr sz="1800" i="1" spc="-30" dirty="0">
                          <a:latin typeface="Calibri"/>
                          <a:cs typeface="Calibri"/>
                        </a:rPr>
                        <a:t>st</a:t>
                      </a:r>
                      <a:r>
                        <a:rPr sz="1800" i="1" dirty="0">
                          <a:latin typeface="Calibri"/>
                          <a:cs typeface="Calibri"/>
                        </a:rPr>
                        <a:t>eoporo</a:t>
                      </a:r>
                      <a:r>
                        <a:rPr sz="1800" i="1" spc="-15" dirty="0">
                          <a:latin typeface="Calibri"/>
                          <a:cs typeface="Calibri"/>
                        </a:rPr>
                        <a:t>s</a:t>
                      </a:r>
                      <a:r>
                        <a:rPr sz="1800" i="1" spc="-5" dirty="0">
                          <a:latin typeface="Calibri"/>
                          <a:cs typeface="Calibri"/>
                        </a:rPr>
                        <a:t>i</a:t>
                      </a:r>
                      <a:r>
                        <a:rPr sz="1800" i="1" dirty="0">
                          <a:latin typeface="Calibri"/>
                          <a:cs typeface="Calibri"/>
                        </a:rPr>
                        <a:t>s m</a:t>
                      </a:r>
                      <a:r>
                        <a:rPr sz="1800" i="1" spc="5" dirty="0">
                          <a:latin typeface="Calibri"/>
                          <a:cs typeface="Calibri"/>
                        </a:rPr>
                        <a:t>e</a:t>
                      </a:r>
                      <a:r>
                        <a:rPr sz="1800" i="1" spc="-5" dirty="0">
                          <a:latin typeface="Calibri"/>
                          <a:cs typeface="Calibri"/>
                        </a:rPr>
                        <a:t>d</a:t>
                      </a:r>
                      <a:r>
                        <a:rPr sz="1800" i="1" spc="-10" dirty="0">
                          <a:latin typeface="Calibri"/>
                          <a:cs typeface="Calibri"/>
                        </a:rPr>
                        <a:t>i</a:t>
                      </a:r>
                      <a:r>
                        <a:rPr sz="1800" i="1" spc="-20" dirty="0">
                          <a:latin typeface="Calibri"/>
                          <a:cs typeface="Calibri"/>
                        </a:rPr>
                        <a:t>c</a:t>
                      </a:r>
                      <a:r>
                        <a:rPr sz="1800" i="1" spc="-5" dirty="0">
                          <a:latin typeface="Calibri"/>
                          <a:cs typeface="Calibri"/>
                        </a:rPr>
                        <a:t>at</a:t>
                      </a:r>
                      <a:r>
                        <a:rPr sz="1800" i="1" spc="-10" dirty="0">
                          <a:latin typeface="Calibri"/>
                          <a:cs typeface="Calibri"/>
                        </a:rPr>
                        <a:t>i</a:t>
                      </a:r>
                      <a:r>
                        <a:rPr sz="1800" i="1" spc="-5" dirty="0">
                          <a:latin typeface="Calibri"/>
                          <a:cs typeface="Calibri"/>
                        </a:rPr>
                        <a:t>ons?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5BC0B8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685799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6639306" y="145783"/>
            <a:ext cx="1855343" cy="60846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4563236" y="1947570"/>
            <a:ext cx="4191635" cy="322707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algn="ctr">
              <a:lnSpc>
                <a:spcPct val="100000"/>
              </a:lnSpc>
            </a:pPr>
            <a:r>
              <a:rPr sz="3600" b="1" dirty="0">
                <a:solidFill>
                  <a:srgbClr val="404040"/>
                </a:solidFill>
                <a:latin typeface="Calibri"/>
                <a:cs typeface="Calibri"/>
              </a:rPr>
              <a:t>If</a:t>
            </a:r>
            <a:r>
              <a:rPr sz="3600" b="1" spc="-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3600" b="1" dirty="0">
                <a:solidFill>
                  <a:srgbClr val="404040"/>
                </a:solidFill>
                <a:latin typeface="Calibri"/>
                <a:cs typeface="Calibri"/>
              </a:rPr>
              <a:t>the</a:t>
            </a:r>
            <a:r>
              <a:rPr sz="3600" b="1" spc="-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3600" b="1" dirty="0">
                <a:solidFill>
                  <a:srgbClr val="404040"/>
                </a:solidFill>
                <a:latin typeface="Calibri"/>
                <a:cs typeface="Calibri"/>
              </a:rPr>
              <a:t>an</a:t>
            </a:r>
            <a:r>
              <a:rPr sz="3600" b="1" spc="-20" dirty="0">
                <a:solidFill>
                  <a:srgbClr val="404040"/>
                </a:solidFill>
                <a:latin typeface="Calibri"/>
                <a:cs typeface="Calibri"/>
              </a:rPr>
              <a:t>sw</a:t>
            </a:r>
            <a:r>
              <a:rPr sz="3600" b="1" spc="-5" dirty="0">
                <a:solidFill>
                  <a:srgbClr val="404040"/>
                </a:solidFill>
                <a:latin typeface="Calibri"/>
                <a:cs typeface="Calibri"/>
              </a:rPr>
              <a:t>e</a:t>
            </a:r>
            <a:r>
              <a:rPr sz="3600" b="1" dirty="0">
                <a:solidFill>
                  <a:srgbClr val="404040"/>
                </a:solidFill>
                <a:latin typeface="Calibri"/>
                <a:cs typeface="Calibri"/>
              </a:rPr>
              <a:t>r</a:t>
            </a:r>
            <a:r>
              <a:rPr sz="3600" b="1" spc="-2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3600" b="1" spc="-15" dirty="0">
                <a:solidFill>
                  <a:srgbClr val="404040"/>
                </a:solidFill>
                <a:latin typeface="Calibri"/>
                <a:cs typeface="Calibri"/>
              </a:rPr>
              <a:t>is</a:t>
            </a:r>
            <a:r>
              <a:rPr sz="3600" b="1" spc="-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3600" b="1" spc="-20" dirty="0">
                <a:solidFill>
                  <a:srgbClr val="404040"/>
                </a:solidFill>
                <a:latin typeface="Calibri"/>
                <a:cs typeface="Calibri"/>
              </a:rPr>
              <a:t>Y</a:t>
            </a:r>
            <a:r>
              <a:rPr sz="3600" b="1" spc="-60" dirty="0">
                <a:solidFill>
                  <a:srgbClr val="404040"/>
                </a:solidFill>
                <a:latin typeface="Calibri"/>
                <a:cs typeface="Calibri"/>
              </a:rPr>
              <a:t>E</a:t>
            </a:r>
            <a:r>
              <a:rPr sz="3600" b="1" spc="-20" dirty="0">
                <a:solidFill>
                  <a:srgbClr val="404040"/>
                </a:solidFill>
                <a:latin typeface="Calibri"/>
                <a:cs typeface="Calibri"/>
              </a:rPr>
              <a:t>S</a:t>
            </a:r>
            <a:r>
              <a:rPr sz="3600" b="1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3600" b="1" spc="-65" dirty="0">
                <a:solidFill>
                  <a:srgbClr val="404040"/>
                </a:solidFill>
                <a:latin typeface="Calibri"/>
                <a:cs typeface="Calibri"/>
              </a:rPr>
              <a:t>t</a:t>
            </a:r>
            <a:r>
              <a:rPr sz="3600" b="1" spc="-20" dirty="0">
                <a:solidFill>
                  <a:srgbClr val="404040"/>
                </a:solidFill>
                <a:latin typeface="Calibri"/>
                <a:cs typeface="Calibri"/>
              </a:rPr>
              <a:t>o</a:t>
            </a:r>
            <a:r>
              <a:rPr sz="3600" b="1" spc="-15" dirty="0">
                <a:solidFill>
                  <a:srgbClr val="404040"/>
                </a:solidFill>
                <a:latin typeface="Calibri"/>
                <a:cs typeface="Calibri"/>
              </a:rPr>
              <a:t> a</a:t>
            </a:r>
            <a:r>
              <a:rPr sz="3600" b="1" spc="-85" dirty="0">
                <a:solidFill>
                  <a:srgbClr val="404040"/>
                </a:solidFill>
                <a:latin typeface="Calibri"/>
                <a:cs typeface="Calibri"/>
              </a:rPr>
              <a:t>n</a:t>
            </a:r>
            <a:r>
              <a:rPr sz="3600" b="1" spc="-20" dirty="0">
                <a:solidFill>
                  <a:srgbClr val="404040"/>
                </a:solidFill>
                <a:latin typeface="Calibri"/>
                <a:cs typeface="Calibri"/>
              </a:rPr>
              <a:t>y</a:t>
            </a:r>
            <a:r>
              <a:rPr sz="3600" b="1" spc="-1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3600" b="1" dirty="0">
                <a:solidFill>
                  <a:srgbClr val="404040"/>
                </a:solidFill>
                <a:latin typeface="Calibri"/>
                <a:cs typeface="Calibri"/>
              </a:rPr>
              <a:t>of</a:t>
            </a:r>
            <a:r>
              <a:rPr sz="3600" b="1" spc="-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3600" b="1" spc="-20" dirty="0">
                <a:solidFill>
                  <a:srgbClr val="404040"/>
                </a:solidFill>
                <a:latin typeface="Calibri"/>
                <a:cs typeface="Calibri"/>
              </a:rPr>
              <a:t>the</a:t>
            </a:r>
            <a:r>
              <a:rPr sz="3600" b="1" spc="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3600" b="1" dirty="0">
                <a:solidFill>
                  <a:srgbClr val="404040"/>
                </a:solidFill>
                <a:latin typeface="Calibri"/>
                <a:cs typeface="Calibri"/>
              </a:rPr>
              <a:t>p</a:t>
            </a:r>
            <a:r>
              <a:rPr sz="3600" b="1" spc="-35" dirty="0">
                <a:solidFill>
                  <a:srgbClr val="404040"/>
                </a:solidFill>
                <a:latin typeface="Calibri"/>
                <a:cs typeface="Calibri"/>
              </a:rPr>
              <a:t>r</a:t>
            </a:r>
            <a:r>
              <a:rPr sz="3600" b="1" spc="-15" dirty="0">
                <a:solidFill>
                  <a:srgbClr val="404040"/>
                </a:solidFill>
                <a:latin typeface="Calibri"/>
                <a:cs typeface="Calibri"/>
              </a:rPr>
              <a:t>e</a:t>
            </a:r>
            <a:r>
              <a:rPr sz="3600" b="1" spc="-25" dirty="0">
                <a:solidFill>
                  <a:srgbClr val="404040"/>
                </a:solidFill>
                <a:latin typeface="Calibri"/>
                <a:cs typeface="Calibri"/>
              </a:rPr>
              <a:t>vious</a:t>
            </a:r>
            <a:r>
              <a:rPr sz="3600" b="1" spc="-1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3600" b="1" dirty="0">
                <a:solidFill>
                  <a:srgbClr val="404040"/>
                </a:solidFill>
                <a:latin typeface="Calibri"/>
                <a:cs typeface="Calibri"/>
              </a:rPr>
              <a:t>que</a:t>
            </a:r>
            <a:r>
              <a:rPr sz="3600" b="1" spc="-45" dirty="0">
                <a:solidFill>
                  <a:srgbClr val="404040"/>
                </a:solidFill>
                <a:latin typeface="Calibri"/>
                <a:cs typeface="Calibri"/>
              </a:rPr>
              <a:t>s</a:t>
            </a:r>
            <a:r>
              <a:rPr sz="3600" b="1" spc="-15" dirty="0">
                <a:solidFill>
                  <a:srgbClr val="404040"/>
                </a:solidFill>
                <a:latin typeface="Calibri"/>
                <a:cs typeface="Calibri"/>
              </a:rPr>
              <a:t>tions,</a:t>
            </a:r>
            <a:r>
              <a:rPr sz="3600" b="1" dirty="0">
                <a:solidFill>
                  <a:srgbClr val="404040"/>
                </a:solidFill>
                <a:latin typeface="Calibri"/>
                <a:cs typeface="Calibri"/>
              </a:rPr>
              <a:t> the </a:t>
            </a:r>
            <a:r>
              <a:rPr sz="3600" b="1" spc="-35" dirty="0">
                <a:solidFill>
                  <a:srgbClr val="404040"/>
                </a:solidFill>
                <a:latin typeface="Calibri"/>
                <a:cs typeface="Calibri"/>
              </a:rPr>
              <a:t>r</a:t>
            </a:r>
            <a:r>
              <a:rPr sz="3600" b="1" spc="-25" dirty="0">
                <a:solidFill>
                  <a:srgbClr val="404040"/>
                </a:solidFill>
                <a:latin typeface="Calibri"/>
                <a:cs typeface="Calibri"/>
              </a:rPr>
              <a:t>eside</a:t>
            </a:r>
            <a:r>
              <a:rPr sz="3600" b="1" spc="-40" dirty="0">
                <a:solidFill>
                  <a:srgbClr val="404040"/>
                </a:solidFill>
                <a:latin typeface="Calibri"/>
                <a:cs typeface="Calibri"/>
              </a:rPr>
              <a:t>n</a:t>
            </a:r>
            <a:r>
              <a:rPr sz="3600" b="1" spc="-15" dirty="0">
                <a:solidFill>
                  <a:srgbClr val="404040"/>
                </a:solidFill>
                <a:latin typeface="Calibri"/>
                <a:cs typeface="Calibri"/>
              </a:rPr>
              <a:t>t</a:t>
            </a:r>
            <a:r>
              <a:rPr sz="3600" b="1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3600" b="1" spc="-15" dirty="0">
                <a:solidFill>
                  <a:srgbClr val="404040"/>
                </a:solidFill>
                <a:latin typeface="Calibri"/>
                <a:cs typeface="Calibri"/>
              </a:rPr>
              <a:t>is</a:t>
            </a:r>
            <a:r>
              <a:rPr sz="3600" b="1" spc="-5" dirty="0">
                <a:solidFill>
                  <a:srgbClr val="404040"/>
                </a:solidFill>
                <a:latin typeface="Calibri"/>
                <a:cs typeface="Calibri"/>
              </a:rPr>
              <a:t> c</a:t>
            </a:r>
            <a:r>
              <a:rPr sz="3600" b="1" spc="-10" dirty="0">
                <a:solidFill>
                  <a:srgbClr val="404040"/>
                </a:solidFill>
                <a:latin typeface="Calibri"/>
                <a:cs typeface="Calibri"/>
              </a:rPr>
              <a:t>o</a:t>
            </a:r>
            <a:r>
              <a:rPr sz="3600" b="1" spc="-20" dirty="0">
                <a:solidFill>
                  <a:srgbClr val="404040"/>
                </a:solidFill>
                <a:latin typeface="Calibri"/>
                <a:cs typeface="Calibri"/>
              </a:rPr>
              <a:t>nside</a:t>
            </a:r>
            <a:r>
              <a:rPr sz="3600" b="1" spc="-50" dirty="0">
                <a:solidFill>
                  <a:srgbClr val="404040"/>
                </a:solidFill>
                <a:latin typeface="Calibri"/>
                <a:cs typeface="Calibri"/>
              </a:rPr>
              <a:t>r</a:t>
            </a:r>
            <a:r>
              <a:rPr sz="3600" b="1" spc="-5" dirty="0">
                <a:solidFill>
                  <a:srgbClr val="404040"/>
                </a:solidFill>
                <a:latin typeface="Calibri"/>
                <a:cs typeface="Calibri"/>
              </a:rPr>
              <a:t>ed </a:t>
            </a:r>
            <a:r>
              <a:rPr sz="3600" b="1" spc="-60" dirty="0">
                <a:solidFill>
                  <a:srgbClr val="404040"/>
                </a:solidFill>
                <a:latin typeface="Calibri"/>
                <a:cs typeface="Calibri"/>
              </a:rPr>
              <a:t>a</a:t>
            </a:r>
            <a:r>
              <a:rPr sz="3600" b="1" spc="-15" dirty="0">
                <a:solidFill>
                  <a:srgbClr val="404040"/>
                </a:solidFill>
                <a:latin typeface="Calibri"/>
                <a:cs typeface="Calibri"/>
              </a:rPr>
              <a:t>t</a:t>
            </a:r>
            <a:r>
              <a:rPr sz="3600" b="1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3600" b="1" dirty="0">
                <a:solidFill>
                  <a:srgbClr val="FF0000"/>
                </a:solidFill>
                <a:latin typeface="Calibri"/>
                <a:cs typeface="Calibri"/>
              </a:rPr>
              <a:t>HIGH</a:t>
            </a:r>
            <a:r>
              <a:rPr sz="3600" b="1" spc="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3600" b="1" dirty="0">
                <a:solidFill>
                  <a:srgbClr val="FF0000"/>
                </a:solidFill>
                <a:latin typeface="Calibri"/>
                <a:cs typeface="Calibri"/>
              </a:rPr>
              <a:t>RISK</a:t>
            </a:r>
            <a:r>
              <a:rPr sz="3600" b="1" spc="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3600" b="1" spc="-60" dirty="0">
                <a:solidFill>
                  <a:srgbClr val="404040"/>
                </a:solidFill>
                <a:latin typeface="Calibri"/>
                <a:cs typeface="Calibri"/>
              </a:rPr>
              <a:t>f</a:t>
            </a:r>
            <a:r>
              <a:rPr sz="3600" b="1" dirty="0">
                <a:solidFill>
                  <a:srgbClr val="404040"/>
                </a:solidFill>
                <a:latin typeface="Calibri"/>
                <a:cs typeface="Calibri"/>
              </a:rPr>
              <a:t>or </a:t>
            </a:r>
            <a:r>
              <a:rPr sz="3600" b="1" spc="-5" dirty="0">
                <a:solidFill>
                  <a:srgbClr val="404040"/>
                </a:solidFill>
                <a:latin typeface="Calibri"/>
                <a:cs typeface="Calibri"/>
              </a:rPr>
              <a:t>f</a:t>
            </a:r>
            <a:r>
              <a:rPr sz="3600" b="1" spc="-80" dirty="0">
                <a:solidFill>
                  <a:srgbClr val="404040"/>
                </a:solidFill>
                <a:latin typeface="Calibri"/>
                <a:cs typeface="Calibri"/>
              </a:rPr>
              <a:t>r</a:t>
            </a:r>
            <a:r>
              <a:rPr sz="3600" b="1" spc="-20" dirty="0">
                <a:solidFill>
                  <a:srgbClr val="404040"/>
                </a:solidFill>
                <a:latin typeface="Calibri"/>
                <a:cs typeface="Calibri"/>
              </a:rPr>
              <a:t>actu</a:t>
            </a:r>
            <a:r>
              <a:rPr sz="3600" b="1" spc="-50" dirty="0">
                <a:solidFill>
                  <a:srgbClr val="404040"/>
                </a:solidFill>
                <a:latin typeface="Calibri"/>
                <a:cs typeface="Calibri"/>
              </a:rPr>
              <a:t>r</a:t>
            </a:r>
            <a:r>
              <a:rPr sz="3600" b="1" dirty="0">
                <a:solidFill>
                  <a:srgbClr val="404040"/>
                </a:solidFill>
                <a:latin typeface="Calibri"/>
                <a:cs typeface="Calibri"/>
              </a:rPr>
              <a:t>e</a:t>
            </a:r>
            <a:endParaRPr sz="3600">
              <a:latin typeface="Calibri"/>
              <a:cs typeface="Calibri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3711066" y="6513982"/>
            <a:ext cx="1721485" cy="1524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000" spc="-5" dirty="0">
                <a:solidFill>
                  <a:srgbClr val="585858"/>
                </a:solidFill>
                <a:latin typeface="Calibri"/>
                <a:cs typeface="Calibri"/>
              </a:rPr>
              <a:t>Papaioann</a:t>
            </a:r>
            <a:r>
              <a:rPr sz="1000" spc="-15" dirty="0">
                <a:solidFill>
                  <a:srgbClr val="585858"/>
                </a:solidFill>
                <a:latin typeface="Calibri"/>
                <a:cs typeface="Calibri"/>
              </a:rPr>
              <a:t>o</a:t>
            </a:r>
            <a:r>
              <a:rPr sz="1000" spc="-10" dirty="0">
                <a:solidFill>
                  <a:srgbClr val="585858"/>
                </a:solidFill>
                <a:latin typeface="Calibri"/>
                <a:cs typeface="Calibri"/>
              </a:rPr>
              <a:t>u</a:t>
            </a:r>
            <a:r>
              <a:rPr sz="1000" spc="-45" dirty="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585858"/>
                </a:solidFill>
                <a:latin typeface="Calibri"/>
                <a:cs typeface="Calibri"/>
              </a:rPr>
              <a:t>A</a:t>
            </a:r>
            <a:r>
              <a:rPr sz="1000" dirty="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585858"/>
                </a:solidFill>
                <a:latin typeface="Calibri"/>
                <a:cs typeface="Calibri"/>
              </a:rPr>
              <a:t>e</a:t>
            </a:r>
            <a:r>
              <a:rPr sz="1000" spc="-5" dirty="0">
                <a:solidFill>
                  <a:srgbClr val="585858"/>
                </a:solidFill>
                <a:latin typeface="Calibri"/>
                <a:cs typeface="Calibri"/>
              </a:rPr>
              <a:t>t</a:t>
            </a:r>
            <a:r>
              <a:rPr sz="1000" spc="10" dirty="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585858"/>
                </a:solidFill>
                <a:latin typeface="Calibri"/>
                <a:cs typeface="Calibri"/>
              </a:rPr>
              <a:t>al.</a:t>
            </a:r>
            <a:r>
              <a:rPr sz="1000" spc="-10" dirty="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sz="1000" spc="-15" dirty="0">
                <a:solidFill>
                  <a:srgbClr val="585858"/>
                </a:solidFill>
                <a:latin typeface="Calibri"/>
                <a:cs typeface="Calibri"/>
              </a:rPr>
              <a:t>C</a:t>
            </a:r>
            <a:r>
              <a:rPr sz="1000" spc="-10" dirty="0">
                <a:solidFill>
                  <a:srgbClr val="585858"/>
                </a:solidFill>
                <a:latin typeface="Calibri"/>
                <a:cs typeface="Calibri"/>
              </a:rPr>
              <a:t>M</a:t>
            </a:r>
            <a:r>
              <a:rPr sz="1000" spc="-15" dirty="0">
                <a:solidFill>
                  <a:srgbClr val="585858"/>
                </a:solidFill>
                <a:latin typeface="Calibri"/>
                <a:cs typeface="Calibri"/>
              </a:rPr>
              <a:t>AJ</a:t>
            </a:r>
            <a:r>
              <a:rPr sz="1000" dirty="0">
                <a:solidFill>
                  <a:srgbClr val="585858"/>
                </a:solidFill>
                <a:latin typeface="Calibri"/>
                <a:cs typeface="Calibri"/>
              </a:rPr>
              <a:t>.</a:t>
            </a:r>
            <a:r>
              <a:rPr sz="1000" spc="10" dirty="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585858"/>
                </a:solidFill>
                <a:latin typeface="Calibri"/>
                <a:cs typeface="Calibri"/>
              </a:rPr>
              <a:t>2</a:t>
            </a:r>
            <a:r>
              <a:rPr sz="1000" spc="-10" dirty="0">
                <a:solidFill>
                  <a:srgbClr val="585858"/>
                </a:solidFill>
                <a:latin typeface="Calibri"/>
                <a:cs typeface="Calibri"/>
              </a:rPr>
              <a:t>0</a:t>
            </a:r>
            <a:r>
              <a:rPr sz="1000" spc="-5" dirty="0">
                <a:solidFill>
                  <a:srgbClr val="585858"/>
                </a:solidFill>
                <a:latin typeface="Calibri"/>
                <a:cs typeface="Calibri"/>
              </a:rPr>
              <a:t>15</a:t>
            </a:r>
            <a:endParaRPr sz="1000">
              <a:latin typeface="Calibri"/>
              <a:cs typeface="Calibri"/>
            </a:endParaRPr>
          </a:p>
        </p:txBody>
      </p:sp>
      <p:pic>
        <p:nvPicPr>
          <p:cNvPr id="7" name="Picture 6"/>
          <p:cNvPicPr/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1896" b="36208"/>
          <a:stretch/>
        </p:blipFill>
        <p:spPr>
          <a:xfrm>
            <a:off x="228600" y="164958"/>
            <a:ext cx="1926644" cy="61452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685799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6639306" y="145783"/>
            <a:ext cx="1855343" cy="60846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469493" y="5239689"/>
            <a:ext cx="8289925" cy="9906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algn="ctr">
              <a:lnSpc>
                <a:spcPts val="4160"/>
              </a:lnSpc>
            </a:pPr>
            <a:r>
              <a:rPr sz="3600" b="1" spc="-5" dirty="0">
                <a:solidFill>
                  <a:srgbClr val="7A4199"/>
                </a:solidFill>
                <a:latin typeface="Calibri"/>
                <a:cs typeface="Calibri"/>
              </a:rPr>
              <a:t>Wh</a:t>
            </a:r>
            <a:r>
              <a:rPr sz="3600" b="1" spc="-35" dirty="0">
                <a:solidFill>
                  <a:srgbClr val="7A4199"/>
                </a:solidFill>
                <a:latin typeface="Calibri"/>
                <a:cs typeface="Calibri"/>
              </a:rPr>
              <a:t>a</a:t>
            </a:r>
            <a:r>
              <a:rPr sz="3600" b="1" spc="-15" dirty="0">
                <a:solidFill>
                  <a:srgbClr val="7A4199"/>
                </a:solidFill>
                <a:latin typeface="Calibri"/>
                <a:cs typeface="Calibri"/>
              </a:rPr>
              <a:t>t</a:t>
            </a:r>
            <a:r>
              <a:rPr sz="3600" b="1" spc="-5" dirty="0">
                <a:solidFill>
                  <a:srgbClr val="7A4199"/>
                </a:solidFill>
                <a:latin typeface="Calibri"/>
                <a:cs typeface="Calibri"/>
              </a:rPr>
              <a:t> </a:t>
            </a:r>
            <a:r>
              <a:rPr sz="3600" b="1" dirty="0">
                <a:solidFill>
                  <a:srgbClr val="7A4199"/>
                </a:solidFill>
                <a:latin typeface="Calibri"/>
                <a:cs typeface="Calibri"/>
              </a:rPr>
              <a:t>a</a:t>
            </a:r>
            <a:r>
              <a:rPr sz="3600" b="1" spc="-35" dirty="0">
                <a:solidFill>
                  <a:srgbClr val="7A4199"/>
                </a:solidFill>
                <a:latin typeface="Calibri"/>
                <a:cs typeface="Calibri"/>
              </a:rPr>
              <a:t>r</a:t>
            </a:r>
            <a:r>
              <a:rPr sz="3600" b="1" dirty="0">
                <a:solidFill>
                  <a:srgbClr val="7A4199"/>
                </a:solidFill>
                <a:latin typeface="Calibri"/>
                <a:cs typeface="Calibri"/>
              </a:rPr>
              <a:t>e</a:t>
            </a:r>
            <a:r>
              <a:rPr sz="3600" b="1" spc="-5" dirty="0">
                <a:solidFill>
                  <a:srgbClr val="7A4199"/>
                </a:solidFill>
                <a:latin typeface="Calibri"/>
                <a:cs typeface="Calibri"/>
              </a:rPr>
              <a:t> </a:t>
            </a:r>
            <a:r>
              <a:rPr sz="3600" b="1" dirty="0">
                <a:solidFill>
                  <a:srgbClr val="7A4199"/>
                </a:solidFill>
                <a:latin typeface="Calibri"/>
                <a:cs typeface="Calibri"/>
              </a:rPr>
              <a:t>the</a:t>
            </a:r>
            <a:r>
              <a:rPr sz="3600" b="1" spc="-5" dirty="0">
                <a:solidFill>
                  <a:srgbClr val="7A4199"/>
                </a:solidFill>
                <a:latin typeface="Calibri"/>
                <a:cs typeface="Calibri"/>
              </a:rPr>
              <a:t> </a:t>
            </a:r>
            <a:r>
              <a:rPr sz="3600" b="1" spc="-35" dirty="0">
                <a:solidFill>
                  <a:srgbClr val="7A4199"/>
                </a:solidFill>
                <a:latin typeface="Calibri"/>
                <a:cs typeface="Calibri"/>
              </a:rPr>
              <a:t>r</a:t>
            </a:r>
            <a:r>
              <a:rPr sz="3600" b="1" spc="-5" dirty="0">
                <a:solidFill>
                  <a:srgbClr val="7A4199"/>
                </a:solidFill>
                <a:latin typeface="Calibri"/>
                <a:cs typeface="Calibri"/>
              </a:rPr>
              <a:t>ecommend</a:t>
            </a:r>
            <a:r>
              <a:rPr sz="3600" b="1" spc="-30" dirty="0">
                <a:solidFill>
                  <a:srgbClr val="7A4199"/>
                </a:solidFill>
                <a:latin typeface="Calibri"/>
                <a:cs typeface="Calibri"/>
              </a:rPr>
              <a:t>a</a:t>
            </a:r>
            <a:r>
              <a:rPr sz="3600" b="1" spc="-15" dirty="0">
                <a:solidFill>
                  <a:srgbClr val="7A4199"/>
                </a:solidFill>
                <a:latin typeface="Calibri"/>
                <a:cs typeface="Calibri"/>
              </a:rPr>
              <a:t>tions</a:t>
            </a:r>
            <a:r>
              <a:rPr sz="3600" b="1" spc="-5" dirty="0">
                <a:solidFill>
                  <a:srgbClr val="7A4199"/>
                </a:solidFill>
                <a:latin typeface="Calibri"/>
                <a:cs typeface="Calibri"/>
              </a:rPr>
              <a:t> </a:t>
            </a:r>
            <a:r>
              <a:rPr sz="3600" b="1" spc="-50" dirty="0">
                <a:solidFill>
                  <a:srgbClr val="7A4199"/>
                </a:solidFill>
                <a:latin typeface="Calibri"/>
                <a:cs typeface="Calibri"/>
              </a:rPr>
              <a:t>f</a:t>
            </a:r>
            <a:r>
              <a:rPr sz="3600" b="1" dirty="0">
                <a:solidFill>
                  <a:srgbClr val="7A4199"/>
                </a:solidFill>
                <a:latin typeface="Calibri"/>
                <a:cs typeface="Calibri"/>
              </a:rPr>
              <a:t>or</a:t>
            </a:r>
            <a:r>
              <a:rPr sz="3600" b="1" spc="-5" dirty="0">
                <a:solidFill>
                  <a:srgbClr val="7A4199"/>
                </a:solidFill>
                <a:latin typeface="Calibri"/>
                <a:cs typeface="Calibri"/>
              </a:rPr>
              <a:t> c</a:t>
            </a:r>
            <a:r>
              <a:rPr sz="3600" b="1" spc="-10" dirty="0">
                <a:solidFill>
                  <a:srgbClr val="7A4199"/>
                </a:solidFill>
                <a:latin typeface="Calibri"/>
                <a:cs typeface="Calibri"/>
              </a:rPr>
              <a:t>a</a:t>
            </a:r>
            <a:r>
              <a:rPr sz="3600" b="1" dirty="0">
                <a:solidFill>
                  <a:srgbClr val="7A4199"/>
                </a:solidFill>
                <a:latin typeface="Calibri"/>
                <a:cs typeface="Calibri"/>
              </a:rPr>
              <a:t>l</a:t>
            </a:r>
            <a:r>
              <a:rPr sz="3600" b="1" spc="5" dirty="0">
                <a:solidFill>
                  <a:srgbClr val="7A4199"/>
                </a:solidFill>
                <a:latin typeface="Calibri"/>
                <a:cs typeface="Calibri"/>
              </a:rPr>
              <a:t>c</a:t>
            </a:r>
            <a:r>
              <a:rPr sz="3600" b="1" dirty="0">
                <a:solidFill>
                  <a:srgbClr val="7A4199"/>
                </a:solidFill>
                <a:latin typeface="Calibri"/>
                <a:cs typeface="Calibri"/>
              </a:rPr>
              <a:t>ium</a:t>
            </a:r>
            <a:endParaRPr sz="3600">
              <a:latin typeface="Calibri"/>
              <a:cs typeface="Calibri"/>
            </a:endParaRPr>
          </a:p>
          <a:p>
            <a:pPr algn="ctr">
              <a:lnSpc>
                <a:spcPts val="4160"/>
              </a:lnSpc>
            </a:pPr>
            <a:r>
              <a:rPr sz="3600" b="1" spc="-20" dirty="0">
                <a:solidFill>
                  <a:srgbClr val="7A4199"/>
                </a:solidFill>
                <a:latin typeface="Calibri"/>
                <a:cs typeface="Calibri"/>
              </a:rPr>
              <a:t>and</a:t>
            </a:r>
            <a:r>
              <a:rPr sz="3600" b="1" spc="10" dirty="0">
                <a:solidFill>
                  <a:srgbClr val="7A4199"/>
                </a:solidFill>
                <a:latin typeface="Calibri"/>
                <a:cs typeface="Calibri"/>
              </a:rPr>
              <a:t> </a:t>
            </a:r>
            <a:r>
              <a:rPr sz="3600" b="1" spc="-20" dirty="0">
                <a:solidFill>
                  <a:srgbClr val="7A4199"/>
                </a:solidFill>
                <a:latin typeface="Calibri"/>
                <a:cs typeface="Calibri"/>
              </a:rPr>
              <a:t>vi</a:t>
            </a:r>
            <a:r>
              <a:rPr sz="3600" b="1" spc="-40" dirty="0">
                <a:solidFill>
                  <a:srgbClr val="7A4199"/>
                </a:solidFill>
                <a:latin typeface="Calibri"/>
                <a:cs typeface="Calibri"/>
              </a:rPr>
              <a:t>t</a:t>
            </a:r>
            <a:r>
              <a:rPr sz="3600" b="1" spc="-20" dirty="0">
                <a:solidFill>
                  <a:srgbClr val="7A4199"/>
                </a:solidFill>
                <a:latin typeface="Calibri"/>
                <a:cs typeface="Calibri"/>
              </a:rPr>
              <a:t>amin</a:t>
            </a:r>
            <a:r>
              <a:rPr sz="3600" b="1" spc="-30" dirty="0">
                <a:solidFill>
                  <a:srgbClr val="7A4199"/>
                </a:solidFill>
                <a:latin typeface="Calibri"/>
                <a:cs typeface="Calibri"/>
              </a:rPr>
              <a:t> </a:t>
            </a:r>
            <a:r>
              <a:rPr sz="3600" b="1" dirty="0">
                <a:solidFill>
                  <a:srgbClr val="7A4199"/>
                </a:solidFill>
                <a:latin typeface="Calibri"/>
                <a:cs typeface="Calibri"/>
              </a:rPr>
              <a:t>D?</a:t>
            </a:r>
            <a:endParaRPr sz="3600">
              <a:latin typeface="Calibri"/>
              <a:cs typeface="Calibri"/>
            </a:endParaRPr>
          </a:p>
        </p:txBody>
      </p:sp>
      <p:pic>
        <p:nvPicPr>
          <p:cNvPr id="6" name="Picture 5"/>
          <p:cNvPicPr/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1896" b="36208"/>
          <a:stretch/>
        </p:blipFill>
        <p:spPr>
          <a:xfrm>
            <a:off x="228600" y="164958"/>
            <a:ext cx="1926644" cy="61452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22884" y="1499153"/>
            <a:ext cx="8366759" cy="42227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55600" indent="-342900">
              <a:lnSpc>
                <a:spcPct val="100000"/>
              </a:lnSpc>
              <a:buClr>
                <a:srgbClr val="9480B9"/>
              </a:buClr>
              <a:buFont typeface="Arial"/>
              <a:buChar char="•"/>
              <a:tabLst>
                <a:tab pos="355600" algn="l"/>
              </a:tabLst>
            </a:pPr>
            <a:r>
              <a:rPr sz="2800" spc="-25" dirty="0">
                <a:solidFill>
                  <a:srgbClr val="404040"/>
                </a:solidFill>
                <a:latin typeface="Calibri"/>
                <a:cs typeface="Calibri"/>
              </a:rPr>
              <a:t>O</a:t>
            </a:r>
            <a:r>
              <a:rPr sz="2800" spc="-65" dirty="0">
                <a:solidFill>
                  <a:srgbClr val="404040"/>
                </a:solidFill>
                <a:latin typeface="Calibri"/>
                <a:cs typeface="Calibri"/>
              </a:rPr>
              <a:t>r</a:t>
            </a:r>
            <a:r>
              <a:rPr sz="2800" spc="-15" dirty="0">
                <a:solidFill>
                  <a:srgbClr val="404040"/>
                </a:solidFill>
                <a:latin typeface="Calibri"/>
                <a:cs typeface="Calibri"/>
              </a:rPr>
              <a:t>o</a:t>
            </a:r>
            <a:r>
              <a:rPr sz="2800" spc="-20" dirty="0">
                <a:solidFill>
                  <a:srgbClr val="404040"/>
                </a:solidFill>
                <a:latin typeface="Calibri"/>
                <a:cs typeface="Calibri"/>
              </a:rPr>
              <a:t>-pharyn</a:t>
            </a:r>
            <a:r>
              <a:rPr sz="2800" spc="-35" dirty="0">
                <a:solidFill>
                  <a:srgbClr val="404040"/>
                </a:solidFill>
                <a:latin typeface="Calibri"/>
                <a:cs typeface="Calibri"/>
              </a:rPr>
              <a:t>g</a:t>
            </a:r>
            <a:r>
              <a:rPr sz="2800" spc="-15" dirty="0">
                <a:solidFill>
                  <a:srgbClr val="404040"/>
                </a:solidFill>
                <a:latin typeface="Calibri"/>
                <a:cs typeface="Calibri"/>
              </a:rPr>
              <a:t>eal</a:t>
            </a:r>
            <a:r>
              <a:rPr sz="2800" spc="3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800" spc="-25" dirty="0">
                <a:solidFill>
                  <a:srgbClr val="404040"/>
                </a:solidFill>
                <a:latin typeface="Calibri"/>
                <a:cs typeface="Calibri"/>
              </a:rPr>
              <a:t>D</a:t>
            </a:r>
            <a:r>
              <a:rPr sz="2800" spc="-50" dirty="0">
                <a:solidFill>
                  <a:srgbClr val="404040"/>
                </a:solidFill>
                <a:latin typeface="Calibri"/>
                <a:cs typeface="Calibri"/>
              </a:rPr>
              <a:t>y</a:t>
            </a:r>
            <a:r>
              <a:rPr sz="2800" spc="-20" dirty="0">
                <a:solidFill>
                  <a:srgbClr val="404040"/>
                </a:solidFill>
                <a:latin typeface="Calibri"/>
                <a:cs typeface="Calibri"/>
              </a:rPr>
              <a:t>sp</a:t>
            </a:r>
            <a:r>
              <a:rPr sz="2800" spc="-30" dirty="0">
                <a:solidFill>
                  <a:srgbClr val="404040"/>
                </a:solidFill>
                <a:latin typeface="Calibri"/>
                <a:cs typeface="Calibri"/>
              </a:rPr>
              <a:t>h</a:t>
            </a:r>
            <a:r>
              <a:rPr sz="2800" spc="-15" dirty="0">
                <a:solidFill>
                  <a:srgbClr val="404040"/>
                </a:solidFill>
                <a:latin typeface="Calibri"/>
                <a:cs typeface="Calibri"/>
              </a:rPr>
              <a:t>agia</a:t>
            </a:r>
            <a:endParaRPr sz="2800">
              <a:latin typeface="Calibri"/>
              <a:cs typeface="Calibri"/>
            </a:endParaRPr>
          </a:p>
          <a:p>
            <a:pPr marL="756285" lvl="1" indent="-286385">
              <a:lnSpc>
                <a:spcPct val="100000"/>
              </a:lnSpc>
              <a:spcBef>
                <a:spcPts val="605"/>
              </a:spcBef>
              <a:buClr>
                <a:srgbClr val="9480B9"/>
              </a:buClr>
              <a:buFont typeface="Arial"/>
              <a:buChar char="–"/>
              <a:tabLst>
                <a:tab pos="756920" algn="l"/>
              </a:tabLst>
            </a:pPr>
            <a:r>
              <a:rPr sz="2400" dirty="0">
                <a:solidFill>
                  <a:srgbClr val="404040"/>
                </a:solidFill>
                <a:latin typeface="Calibri"/>
                <a:cs typeface="Calibri"/>
              </a:rPr>
              <a:t>7</a:t>
            </a:r>
            <a:r>
              <a:rPr sz="2400" spc="-1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400" spc="-25" dirty="0">
                <a:solidFill>
                  <a:srgbClr val="404040"/>
                </a:solidFill>
                <a:latin typeface="Calibri"/>
                <a:cs typeface="Calibri"/>
              </a:rPr>
              <a:t>t</a:t>
            </a:r>
            <a:r>
              <a:rPr sz="2400" dirty="0">
                <a:solidFill>
                  <a:srgbClr val="404040"/>
                </a:solidFill>
                <a:latin typeface="Calibri"/>
                <a:cs typeface="Calibri"/>
              </a:rPr>
              <a:t>o</a:t>
            </a:r>
            <a:r>
              <a:rPr sz="2400" spc="-1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404040"/>
                </a:solidFill>
                <a:latin typeface="Calibri"/>
                <a:cs typeface="Calibri"/>
              </a:rPr>
              <a:t>4</a:t>
            </a:r>
            <a:r>
              <a:rPr sz="2400" spc="-15" dirty="0">
                <a:solidFill>
                  <a:srgbClr val="404040"/>
                </a:solidFill>
                <a:latin typeface="Calibri"/>
                <a:cs typeface="Calibri"/>
              </a:rPr>
              <a:t>0</a:t>
            </a:r>
            <a:r>
              <a:rPr sz="2400" dirty="0">
                <a:solidFill>
                  <a:srgbClr val="404040"/>
                </a:solidFill>
                <a:latin typeface="Calibri"/>
                <a:cs typeface="Calibri"/>
              </a:rPr>
              <a:t>%</a:t>
            </a:r>
            <a:r>
              <a:rPr sz="2400" spc="-2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400" spc="-5" dirty="0">
                <a:solidFill>
                  <a:srgbClr val="404040"/>
                </a:solidFill>
                <a:latin typeface="Calibri"/>
                <a:cs typeface="Calibri"/>
              </a:rPr>
              <a:t>o</a:t>
            </a:r>
            <a:r>
              <a:rPr sz="2400" dirty="0">
                <a:solidFill>
                  <a:srgbClr val="404040"/>
                </a:solidFill>
                <a:latin typeface="Calibri"/>
                <a:cs typeface="Calibri"/>
              </a:rPr>
              <a:t>f </a:t>
            </a:r>
            <a:r>
              <a:rPr sz="2400" spc="-180" dirty="0">
                <a:solidFill>
                  <a:srgbClr val="404040"/>
                </a:solidFill>
                <a:latin typeface="Calibri"/>
                <a:cs typeface="Calibri"/>
              </a:rPr>
              <a:t>L</a:t>
            </a:r>
            <a:r>
              <a:rPr sz="2400" spc="-55" dirty="0">
                <a:solidFill>
                  <a:srgbClr val="404040"/>
                </a:solidFill>
                <a:latin typeface="Calibri"/>
                <a:cs typeface="Calibri"/>
              </a:rPr>
              <a:t>T</a:t>
            </a:r>
            <a:r>
              <a:rPr sz="2400" dirty="0">
                <a:solidFill>
                  <a:srgbClr val="404040"/>
                </a:solidFill>
                <a:latin typeface="Calibri"/>
                <a:cs typeface="Calibri"/>
              </a:rPr>
              <a:t>C </a:t>
            </a:r>
            <a:r>
              <a:rPr sz="2400" spc="-45" dirty="0">
                <a:solidFill>
                  <a:srgbClr val="404040"/>
                </a:solidFill>
                <a:latin typeface="Calibri"/>
                <a:cs typeface="Calibri"/>
              </a:rPr>
              <a:t>r</a:t>
            </a:r>
            <a:r>
              <a:rPr sz="2400" dirty="0">
                <a:solidFill>
                  <a:srgbClr val="404040"/>
                </a:solidFill>
                <a:latin typeface="Calibri"/>
                <a:cs typeface="Calibri"/>
              </a:rPr>
              <a:t>eside</a:t>
            </a:r>
            <a:r>
              <a:rPr sz="2400" spc="-30" dirty="0">
                <a:solidFill>
                  <a:srgbClr val="404040"/>
                </a:solidFill>
                <a:latin typeface="Calibri"/>
                <a:cs typeface="Calibri"/>
              </a:rPr>
              <a:t>n</a:t>
            </a:r>
            <a:r>
              <a:rPr sz="2400" dirty="0">
                <a:solidFill>
                  <a:srgbClr val="404040"/>
                </a:solidFill>
                <a:latin typeface="Calibri"/>
                <a:cs typeface="Calibri"/>
              </a:rPr>
              <a:t>t</a:t>
            </a:r>
            <a:r>
              <a:rPr sz="2400" spc="-5" dirty="0">
                <a:solidFill>
                  <a:srgbClr val="404040"/>
                </a:solidFill>
                <a:latin typeface="Calibri"/>
                <a:cs typeface="Calibri"/>
              </a:rPr>
              <a:t>s</a:t>
            </a:r>
            <a:r>
              <a:rPr sz="2400" spc="-15" baseline="24305" dirty="0">
                <a:solidFill>
                  <a:srgbClr val="404040"/>
                </a:solidFill>
                <a:latin typeface="Calibri"/>
                <a:cs typeface="Calibri"/>
              </a:rPr>
              <a:t>1</a:t>
            </a:r>
            <a:endParaRPr sz="2400" baseline="24305">
              <a:latin typeface="Calibri"/>
              <a:cs typeface="Calibri"/>
            </a:endParaRPr>
          </a:p>
          <a:p>
            <a:pPr marL="756285" lvl="1" indent="-286385">
              <a:lnSpc>
                <a:spcPct val="100000"/>
              </a:lnSpc>
              <a:spcBef>
                <a:spcPts val="575"/>
              </a:spcBef>
              <a:buClr>
                <a:srgbClr val="9480B9"/>
              </a:buClr>
              <a:buFont typeface="Arial"/>
              <a:buChar char="–"/>
              <a:tabLst>
                <a:tab pos="756920" algn="l"/>
              </a:tabLst>
            </a:pPr>
            <a:r>
              <a:rPr sz="2400" spc="-5" dirty="0">
                <a:solidFill>
                  <a:srgbClr val="404040"/>
                </a:solidFill>
                <a:latin typeface="Calibri"/>
                <a:cs typeface="Calibri"/>
              </a:rPr>
              <a:t>Commo</a:t>
            </a:r>
            <a:r>
              <a:rPr sz="2400" dirty="0">
                <a:solidFill>
                  <a:srgbClr val="404040"/>
                </a:solidFill>
                <a:latin typeface="Calibri"/>
                <a:cs typeface="Calibri"/>
              </a:rPr>
              <a:t>n</a:t>
            </a:r>
            <a:r>
              <a:rPr sz="2400" spc="-2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404040"/>
                </a:solidFill>
                <a:latin typeface="Calibri"/>
                <a:cs typeface="Calibri"/>
              </a:rPr>
              <a:t>in</a:t>
            </a:r>
            <a:r>
              <a:rPr sz="2400" spc="-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400" spc="-20" dirty="0">
                <a:solidFill>
                  <a:srgbClr val="404040"/>
                </a:solidFill>
                <a:latin typeface="Calibri"/>
                <a:cs typeface="Calibri"/>
              </a:rPr>
              <a:t>neu</a:t>
            </a:r>
            <a:r>
              <a:rPr sz="2400" spc="-40" dirty="0">
                <a:solidFill>
                  <a:srgbClr val="404040"/>
                </a:solidFill>
                <a:latin typeface="Calibri"/>
                <a:cs typeface="Calibri"/>
              </a:rPr>
              <a:t>r</a:t>
            </a:r>
            <a:r>
              <a:rPr sz="2400" spc="-5" dirty="0">
                <a:solidFill>
                  <a:srgbClr val="404040"/>
                </a:solidFill>
                <a:latin typeface="Calibri"/>
                <a:cs typeface="Calibri"/>
              </a:rPr>
              <a:t>ol</a:t>
            </a:r>
            <a:r>
              <a:rPr sz="2400" spc="-10" dirty="0">
                <a:solidFill>
                  <a:srgbClr val="404040"/>
                </a:solidFill>
                <a:latin typeface="Calibri"/>
                <a:cs typeface="Calibri"/>
              </a:rPr>
              <a:t>o</a:t>
            </a:r>
            <a:r>
              <a:rPr sz="2400" dirty="0">
                <a:solidFill>
                  <a:srgbClr val="404040"/>
                </a:solidFill>
                <a:latin typeface="Calibri"/>
                <a:cs typeface="Calibri"/>
              </a:rPr>
              <a:t>gi</a:t>
            </a:r>
            <a:r>
              <a:rPr sz="2400" spc="-25" dirty="0">
                <a:solidFill>
                  <a:srgbClr val="404040"/>
                </a:solidFill>
                <a:latin typeface="Calibri"/>
                <a:cs typeface="Calibri"/>
              </a:rPr>
              <a:t>c</a:t>
            </a:r>
            <a:r>
              <a:rPr sz="2400" dirty="0">
                <a:solidFill>
                  <a:srgbClr val="404040"/>
                </a:solidFill>
                <a:latin typeface="Calibri"/>
                <a:cs typeface="Calibri"/>
              </a:rPr>
              <a:t>al</a:t>
            </a:r>
            <a:r>
              <a:rPr sz="2400" spc="-1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400" spc="-5" dirty="0">
                <a:solidFill>
                  <a:srgbClr val="404040"/>
                </a:solidFill>
                <a:latin typeface="Calibri"/>
                <a:cs typeface="Calibri"/>
              </a:rPr>
              <a:t>disease</a:t>
            </a:r>
            <a:r>
              <a:rPr sz="2400" spc="20" dirty="0">
                <a:solidFill>
                  <a:srgbClr val="404040"/>
                </a:solidFill>
                <a:latin typeface="Calibri"/>
                <a:cs typeface="Calibri"/>
              </a:rPr>
              <a:t>s</a:t>
            </a:r>
            <a:r>
              <a:rPr sz="2400" spc="-15" baseline="24305" dirty="0">
                <a:solidFill>
                  <a:srgbClr val="404040"/>
                </a:solidFill>
                <a:latin typeface="Calibri"/>
                <a:cs typeface="Calibri"/>
              </a:rPr>
              <a:t>1</a:t>
            </a:r>
            <a:endParaRPr sz="2400" baseline="24305">
              <a:latin typeface="Calibri"/>
              <a:cs typeface="Calibri"/>
            </a:endParaRPr>
          </a:p>
          <a:p>
            <a:pPr marL="756285" lvl="1" indent="-286385">
              <a:lnSpc>
                <a:spcPct val="100000"/>
              </a:lnSpc>
              <a:spcBef>
                <a:spcPts val="575"/>
              </a:spcBef>
              <a:buClr>
                <a:srgbClr val="9480B9"/>
              </a:buClr>
              <a:buFont typeface="Arial"/>
              <a:buChar char="–"/>
              <a:tabLst>
                <a:tab pos="756920" algn="l"/>
              </a:tabLst>
            </a:pPr>
            <a:r>
              <a:rPr sz="2400" spc="-140" dirty="0">
                <a:solidFill>
                  <a:srgbClr val="404040"/>
                </a:solidFill>
                <a:latin typeface="Calibri"/>
                <a:cs typeface="Calibri"/>
              </a:rPr>
              <a:t>V</a:t>
            </a:r>
            <a:r>
              <a:rPr sz="2400" dirty="0">
                <a:solidFill>
                  <a:srgbClr val="404040"/>
                </a:solidFill>
                <a:latin typeface="Calibri"/>
                <a:cs typeface="Calibri"/>
              </a:rPr>
              <a:t>ari</a:t>
            </a:r>
            <a:r>
              <a:rPr sz="2400" spc="5" dirty="0">
                <a:solidFill>
                  <a:srgbClr val="404040"/>
                </a:solidFill>
                <a:latin typeface="Calibri"/>
                <a:cs typeface="Calibri"/>
              </a:rPr>
              <a:t>a</a:t>
            </a:r>
            <a:r>
              <a:rPr sz="2400" spc="-5" dirty="0">
                <a:solidFill>
                  <a:srgbClr val="404040"/>
                </a:solidFill>
                <a:latin typeface="Calibri"/>
                <a:cs typeface="Calibri"/>
              </a:rPr>
              <a:t>bl</a:t>
            </a:r>
            <a:r>
              <a:rPr sz="2400" dirty="0">
                <a:solidFill>
                  <a:srgbClr val="404040"/>
                </a:solidFill>
                <a:latin typeface="Calibri"/>
                <a:cs typeface="Calibri"/>
              </a:rPr>
              <a:t>e</a:t>
            </a:r>
            <a:r>
              <a:rPr sz="2400" spc="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404040"/>
                </a:solidFill>
                <a:latin typeface="Calibri"/>
                <a:cs typeface="Calibri"/>
              </a:rPr>
              <a:t>ability</a:t>
            </a:r>
            <a:r>
              <a:rPr sz="2400" spc="-2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400" spc="-35" dirty="0">
                <a:solidFill>
                  <a:srgbClr val="404040"/>
                </a:solidFill>
                <a:latin typeface="Calibri"/>
                <a:cs typeface="Calibri"/>
              </a:rPr>
              <a:t>t</a:t>
            </a:r>
            <a:r>
              <a:rPr sz="2400" dirty="0">
                <a:solidFill>
                  <a:srgbClr val="404040"/>
                </a:solidFill>
                <a:latin typeface="Calibri"/>
                <a:cs typeface="Calibri"/>
              </a:rPr>
              <a:t>o</a:t>
            </a:r>
            <a:r>
              <a:rPr sz="2400" spc="-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400" spc="-25" dirty="0">
                <a:solidFill>
                  <a:srgbClr val="404040"/>
                </a:solidFill>
                <a:latin typeface="Calibri"/>
                <a:cs typeface="Calibri"/>
              </a:rPr>
              <a:t>s</a:t>
            </a:r>
            <a:r>
              <a:rPr sz="2400" spc="-45" dirty="0">
                <a:solidFill>
                  <a:srgbClr val="404040"/>
                </a:solidFill>
                <a:latin typeface="Calibri"/>
                <a:cs typeface="Calibri"/>
              </a:rPr>
              <a:t>w</a:t>
            </a:r>
            <a:r>
              <a:rPr sz="2400" dirty="0">
                <a:solidFill>
                  <a:srgbClr val="404040"/>
                </a:solidFill>
                <a:latin typeface="Calibri"/>
                <a:cs typeface="Calibri"/>
              </a:rPr>
              <a:t>all</a:t>
            </a:r>
            <a:r>
              <a:rPr sz="2400" spc="-15" dirty="0">
                <a:solidFill>
                  <a:srgbClr val="404040"/>
                </a:solidFill>
                <a:latin typeface="Calibri"/>
                <a:cs typeface="Calibri"/>
              </a:rPr>
              <a:t>o</a:t>
            </a:r>
            <a:r>
              <a:rPr sz="2400" spc="-20" dirty="0">
                <a:solidFill>
                  <a:srgbClr val="404040"/>
                </a:solidFill>
                <a:latin typeface="Calibri"/>
                <a:cs typeface="Calibri"/>
              </a:rPr>
              <a:t>w</a:t>
            </a:r>
            <a:r>
              <a:rPr sz="2400" spc="-1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404040"/>
                </a:solidFill>
                <a:latin typeface="Calibri"/>
                <a:cs typeface="Calibri"/>
              </a:rPr>
              <a:t>liquids</a:t>
            </a:r>
            <a:r>
              <a:rPr sz="2400" spc="-15" dirty="0">
                <a:solidFill>
                  <a:srgbClr val="404040"/>
                </a:solidFill>
                <a:latin typeface="Calibri"/>
                <a:cs typeface="Calibri"/>
              </a:rPr>
              <a:t> o</a:t>
            </a:r>
            <a:r>
              <a:rPr sz="2400" spc="-10" dirty="0">
                <a:solidFill>
                  <a:srgbClr val="404040"/>
                </a:solidFill>
                <a:latin typeface="Calibri"/>
                <a:cs typeface="Calibri"/>
              </a:rPr>
              <a:t>r</a:t>
            </a:r>
            <a:r>
              <a:rPr sz="2400" dirty="0">
                <a:solidFill>
                  <a:srgbClr val="404040"/>
                </a:solidFill>
                <a:latin typeface="Calibri"/>
                <a:cs typeface="Calibri"/>
              </a:rPr>
              <a:t> mi</a:t>
            </a:r>
            <a:r>
              <a:rPr sz="2400" spc="-55" dirty="0">
                <a:solidFill>
                  <a:srgbClr val="404040"/>
                </a:solidFill>
                <a:latin typeface="Calibri"/>
                <a:cs typeface="Calibri"/>
              </a:rPr>
              <a:t>x</a:t>
            </a:r>
            <a:r>
              <a:rPr sz="2400" spc="-15" dirty="0">
                <a:solidFill>
                  <a:srgbClr val="404040"/>
                </a:solidFill>
                <a:latin typeface="Calibri"/>
                <a:cs typeface="Calibri"/>
              </a:rPr>
              <a:t>ed</a:t>
            </a:r>
            <a:r>
              <a:rPr sz="2400" spc="-2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400" spc="-35" dirty="0">
                <a:solidFill>
                  <a:srgbClr val="404040"/>
                </a:solidFill>
                <a:latin typeface="Calibri"/>
                <a:cs typeface="Calibri"/>
              </a:rPr>
              <a:t>t</a:t>
            </a:r>
            <a:r>
              <a:rPr sz="2400" spc="-50" dirty="0">
                <a:solidFill>
                  <a:srgbClr val="404040"/>
                </a:solidFill>
                <a:latin typeface="Calibri"/>
                <a:cs typeface="Calibri"/>
              </a:rPr>
              <a:t>e</a:t>
            </a:r>
            <a:r>
              <a:rPr sz="2400" spc="10" dirty="0">
                <a:solidFill>
                  <a:srgbClr val="404040"/>
                </a:solidFill>
                <a:latin typeface="Calibri"/>
                <a:cs typeface="Calibri"/>
              </a:rPr>
              <a:t>x</a:t>
            </a:r>
            <a:r>
              <a:rPr sz="2400" spc="-15" dirty="0">
                <a:solidFill>
                  <a:srgbClr val="404040"/>
                </a:solidFill>
                <a:latin typeface="Calibri"/>
                <a:cs typeface="Calibri"/>
              </a:rPr>
              <a:t>tu</a:t>
            </a:r>
            <a:r>
              <a:rPr sz="2400" spc="-45" dirty="0">
                <a:solidFill>
                  <a:srgbClr val="404040"/>
                </a:solidFill>
                <a:latin typeface="Calibri"/>
                <a:cs typeface="Calibri"/>
              </a:rPr>
              <a:t>r</a:t>
            </a:r>
            <a:r>
              <a:rPr sz="2400" spc="-15" dirty="0">
                <a:solidFill>
                  <a:srgbClr val="404040"/>
                </a:solidFill>
                <a:latin typeface="Calibri"/>
                <a:cs typeface="Calibri"/>
              </a:rPr>
              <a:t>es</a:t>
            </a:r>
            <a:endParaRPr sz="2400">
              <a:latin typeface="Calibri"/>
              <a:cs typeface="Calibri"/>
            </a:endParaRPr>
          </a:p>
          <a:p>
            <a:pPr marL="756285" lvl="1" indent="-286385">
              <a:lnSpc>
                <a:spcPct val="100000"/>
              </a:lnSpc>
              <a:spcBef>
                <a:spcPts val="575"/>
              </a:spcBef>
              <a:buClr>
                <a:srgbClr val="9480B9"/>
              </a:buClr>
              <a:buFont typeface="Arial"/>
              <a:buChar char="–"/>
              <a:tabLst>
                <a:tab pos="756920" algn="l"/>
              </a:tabLst>
            </a:pPr>
            <a:r>
              <a:rPr sz="2400" spc="-5" dirty="0">
                <a:solidFill>
                  <a:srgbClr val="404040"/>
                </a:solidFill>
                <a:latin typeface="Calibri"/>
                <a:cs typeface="Calibri"/>
              </a:rPr>
              <a:t>Suppleme</a:t>
            </a:r>
            <a:r>
              <a:rPr sz="2400" spc="-15" dirty="0">
                <a:solidFill>
                  <a:srgbClr val="404040"/>
                </a:solidFill>
                <a:latin typeface="Calibri"/>
                <a:cs typeface="Calibri"/>
              </a:rPr>
              <a:t>n</a:t>
            </a:r>
            <a:r>
              <a:rPr sz="2400" dirty="0">
                <a:solidFill>
                  <a:srgbClr val="404040"/>
                </a:solidFill>
                <a:latin typeface="Calibri"/>
                <a:cs typeface="Calibri"/>
              </a:rPr>
              <a:t>t</a:t>
            </a:r>
            <a:r>
              <a:rPr sz="2400" spc="-2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400" spc="-5" dirty="0">
                <a:solidFill>
                  <a:srgbClr val="404040"/>
                </a:solidFill>
                <a:latin typeface="Calibri"/>
                <a:cs typeface="Calibri"/>
              </a:rPr>
              <a:t>o</a:t>
            </a:r>
            <a:r>
              <a:rPr sz="2400" spc="-25" dirty="0">
                <a:solidFill>
                  <a:srgbClr val="404040"/>
                </a:solidFill>
                <a:latin typeface="Calibri"/>
                <a:cs typeface="Calibri"/>
              </a:rPr>
              <a:t>p</a:t>
            </a:r>
            <a:r>
              <a:rPr sz="2400" dirty="0">
                <a:solidFill>
                  <a:srgbClr val="404040"/>
                </a:solidFill>
                <a:latin typeface="Calibri"/>
                <a:cs typeface="Calibri"/>
              </a:rPr>
              <a:t>ti</a:t>
            </a:r>
            <a:r>
              <a:rPr sz="2400" spc="-10" dirty="0">
                <a:solidFill>
                  <a:srgbClr val="404040"/>
                </a:solidFill>
                <a:latin typeface="Calibri"/>
                <a:cs typeface="Calibri"/>
              </a:rPr>
              <a:t>o</a:t>
            </a:r>
            <a:r>
              <a:rPr sz="2400" spc="-5" dirty="0">
                <a:solidFill>
                  <a:srgbClr val="404040"/>
                </a:solidFill>
                <a:latin typeface="Calibri"/>
                <a:cs typeface="Calibri"/>
              </a:rPr>
              <a:t>ns</a:t>
            </a:r>
            <a:endParaRPr sz="2400">
              <a:latin typeface="Calibri"/>
              <a:cs typeface="Calibri"/>
            </a:endParaRPr>
          </a:p>
          <a:p>
            <a:pPr marL="1155065" lvl="2" indent="-227965">
              <a:lnSpc>
                <a:spcPct val="100000"/>
              </a:lnSpc>
              <a:spcBef>
                <a:spcPts val="505"/>
              </a:spcBef>
              <a:buClr>
                <a:srgbClr val="9480B9"/>
              </a:buClr>
              <a:buFont typeface="Arial"/>
              <a:buChar char="•"/>
              <a:tabLst>
                <a:tab pos="1155700" algn="l"/>
              </a:tabLst>
            </a:pPr>
            <a:r>
              <a:rPr sz="2000" dirty="0">
                <a:solidFill>
                  <a:srgbClr val="404040"/>
                </a:solidFill>
                <a:latin typeface="Calibri"/>
                <a:cs typeface="Calibri"/>
              </a:rPr>
              <a:t>P</a:t>
            </a:r>
            <a:r>
              <a:rPr sz="2000" spc="-10" dirty="0">
                <a:solidFill>
                  <a:srgbClr val="404040"/>
                </a:solidFill>
                <a:latin typeface="Calibri"/>
                <a:cs typeface="Calibri"/>
              </a:rPr>
              <a:t>i</a:t>
            </a:r>
            <a:r>
              <a:rPr sz="2000" dirty="0">
                <a:solidFill>
                  <a:srgbClr val="404040"/>
                </a:solidFill>
                <a:latin typeface="Calibri"/>
                <a:cs typeface="Calibri"/>
              </a:rPr>
              <a:t>l</a:t>
            </a:r>
            <a:r>
              <a:rPr sz="2000" spc="-10" dirty="0">
                <a:solidFill>
                  <a:srgbClr val="404040"/>
                </a:solidFill>
                <a:latin typeface="Calibri"/>
                <a:cs typeface="Calibri"/>
              </a:rPr>
              <a:t>l</a:t>
            </a:r>
            <a:r>
              <a:rPr sz="2000" spc="-5" dirty="0">
                <a:solidFill>
                  <a:srgbClr val="404040"/>
                </a:solidFill>
                <a:latin typeface="Calibri"/>
                <a:cs typeface="Calibri"/>
              </a:rPr>
              <a:t>s</a:t>
            </a:r>
            <a:r>
              <a:rPr sz="2000" dirty="0">
                <a:solidFill>
                  <a:srgbClr val="404040"/>
                </a:solidFill>
                <a:latin typeface="Calibri"/>
                <a:cs typeface="Calibri"/>
              </a:rPr>
              <a:t>:</a:t>
            </a:r>
            <a:r>
              <a:rPr sz="2000" spc="2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404040"/>
                </a:solidFill>
                <a:latin typeface="Calibri"/>
                <a:cs typeface="Calibri"/>
              </a:rPr>
              <a:t>If</a:t>
            </a:r>
            <a:r>
              <a:rPr sz="2000" spc="-10" dirty="0">
                <a:solidFill>
                  <a:srgbClr val="404040"/>
                </a:solidFill>
                <a:latin typeface="Calibri"/>
                <a:cs typeface="Calibri"/>
              </a:rPr>
              <a:t> c</a:t>
            </a:r>
            <a:r>
              <a:rPr sz="2000" dirty="0">
                <a:solidFill>
                  <a:srgbClr val="404040"/>
                </a:solidFill>
                <a:latin typeface="Calibri"/>
                <a:cs typeface="Calibri"/>
              </a:rPr>
              <a:t>an crush</a:t>
            </a:r>
            <a:r>
              <a:rPr sz="2000" spc="-1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404040"/>
                </a:solidFill>
                <a:latin typeface="Calibri"/>
                <a:cs typeface="Calibri"/>
              </a:rPr>
              <a:t>and</a:t>
            </a:r>
            <a:r>
              <a:rPr sz="2000" spc="-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404040"/>
                </a:solidFill>
                <a:latin typeface="Calibri"/>
                <a:cs typeface="Calibri"/>
              </a:rPr>
              <a:t>m</a:t>
            </a:r>
            <a:r>
              <a:rPr sz="2000" spc="-10" dirty="0">
                <a:solidFill>
                  <a:srgbClr val="404040"/>
                </a:solidFill>
                <a:latin typeface="Calibri"/>
                <a:cs typeface="Calibri"/>
              </a:rPr>
              <a:t>i</a:t>
            </a:r>
            <a:r>
              <a:rPr sz="2000" dirty="0">
                <a:solidFill>
                  <a:srgbClr val="404040"/>
                </a:solidFill>
                <a:latin typeface="Calibri"/>
                <a:cs typeface="Calibri"/>
              </a:rPr>
              <a:t>x w</a:t>
            </a:r>
            <a:r>
              <a:rPr sz="2000" spc="-10" dirty="0">
                <a:solidFill>
                  <a:srgbClr val="404040"/>
                </a:solidFill>
                <a:latin typeface="Calibri"/>
                <a:cs typeface="Calibri"/>
              </a:rPr>
              <a:t>i</a:t>
            </a:r>
            <a:r>
              <a:rPr sz="2000" dirty="0">
                <a:solidFill>
                  <a:srgbClr val="404040"/>
                </a:solidFill>
                <a:latin typeface="Calibri"/>
                <a:cs typeface="Calibri"/>
              </a:rPr>
              <a:t>th</a:t>
            </a:r>
            <a:r>
              <a:rPr sz="2000" spc="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000" spc="-40" dirty="0">
                <a:solidFill>
                  <a:srgbClr val="404040"/>
                </a:solidFill>
                <a:latin typeface="Calibri"/>
                <a:cs typeface="Calibri"/>
              </a:rPr>
              <a:t>f</a:t>
            </a:r>
            <a:r>
              <a:rPr sz="2000" spc="-5" dirty="0">
                <a:solidFill>
                  <a:srgbClr val="404040"/>
                </a:solidFill>
                <a:latin typeface="Calibri"/>
                <a:cs typeface="Calibri"/>
              </a:rPr>
              <a:t>oo</a:t>
            </a:r>
            <a:r>
              <a:rPr sz="2000" dirty="0">
                <a:solidFill>
                  <a:srgbClr val="404040"/>
                </a:solidFill>
                <a:latin typeface="Calibri"/>
                <a:cs typeface="Calibri"/>
              </a:rPr>
              <a:t>d</a:t>
            </a:r>
            <a:r>
              <a:rPr sz="2000" spc="-3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000" spc="-5" dirty="0">
                <a:solidFill>
                  <a:srgbClr val="404040"/>
                </a:solidFill>
                <a:latin typeface="Calibri"/>
                <a:cs typeface="Calibri"/>
              </a:rPr>
              <a:t>(e</a:t>
            </a:r>
            <a:r>
              <a:rPr sz="2000" dirty="0">
                <a:solidFill>
                  <a:srgbClr val="404040"/>
                </a:solidFill>
                <a:latin typeface="Calibri"/>
                <a:cs typeface="Calibri"/>
              </a:rPr>
              <a:t>n</a:t>
            </a:r>
            <a:r>
              <a:rPr sz="2000" spc="-5" dirty="0">
                <a:solidFill>
                  <a:srgbClr val="404040"/>
                </a:solidFill>
                <a:latin typeface="Calibri"/>
                <a:cs typeface="Calibri"/>
              </a:rPr>
              <a:t>su</a:t>
            </a:r>
            <a:r>
              <a:rPr sz="2000" spc="-30" dirty="0">
                <a:solidFill>
                  <a:srgbClr val="404040"/>
                </a:solidFill>
                <a:latin typeface="Calibri"/>
                <a:cs typeface="Calibri"/>
              </a:rPr>
              <a:t>r</a:t>
            </a:r>
            <a:r>
              <a:rPr sz="2000" dirty="0">
                <a:solidFill>
                  <a:srgbClr val="404040"/>
                </a:solidFill>
                <a:latin typeface="Calibri"/>
                <a:cs typeface="Calibri"/>
              </a:rPr>
              <a:t>e </a:t>
            </a:r>
            <a:r>
              <a:rPr sz="2000" spc="-5" dirty="0">
                <a:solidFill>
                  <a:srgbClr val="404040"/>
                </a:solidFill>
                <a:latin typeface="Calibri"/>
                <a:cs typeface="Calibri"/>
              </a:rPr>
              <a:t>s</a:t>
            </a:r>
            <a:r>
              <a:rPr sz="2000" spc="-10" dirty="0">
                <a:solidFill>
                  <a:srgbClr val="404040"/>
                </a:solidFill>
                <a:latin typeface="Calibri"/>
                <a:cs typeface="Calibri"/>
              </a:rPr>
              <a:t>m</a:t>
            </a:r>
            <a:r>
              <a:rPr sz="2000" dirty="0">
                <a:solidFill>
                  <a:srgbClr val="404040"/>
                </a:solidFill>
                <a:latin typeface="Calibri"/>
                <a:cs typeface="Calibri"/>
              </a:rPr>
              <a:t>all</a:t>
            </a:r>
            <a:r>
              <a:rPr sz="2000" spc="1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000" spc="-30" dirty="0">
                <a:solidFill>
                  <a:srgbClr val="404040"/>
                </a:solidFill>
                <a:latin typeface="Calibri"/>
                <a:cs typeface="Calibri"/>
              </a:rPr>
              <a:t>v</a:t>
            </a:r>
            <a:r>
              <a:rPr sz="2000" spc="-5" dirty="0">
                <a:solidFill>
                  <a:srgbClr val="404040"/>
                </a:solidFill>
                <a:latin typeface="Calibri"/>
                <a:cs typeface="Calibri"/>
              </a:rPr>
              <a:t>olum</a:t>
            </a:r>
            <a:r>
              <a:rPr sz="2000" dirty="0">
                <a:solidFill>
                  <a:srgbClr val="404040"/>
                </a:solidFill>
                <a:latin typeface="Calibri"/>
                <a:cs typeface="Calibri"/>
              </a:rPr>
              <a:t>e)</a:t>
            </a:r>
            <a:endParaRPr sz="2000">
              <a:latin typeface="Calibri"/>
              <a:cs typeface="Calibri"/>
            </a:endParaRPr>
          </a:p>
          <a:p>
            <a:pPr marL="1612900" lvl="3" indent="-228600">
              <a:lnSpc>
                <a:spcPct val="100000"/>
              </a:lnSpc>
              <a:spcBef>
                <a:spcPts val="439"/>
              </a:spcBef>
              <a:buClr>
                <a:srgbClr val="9480B9"/>
              </a:buClr>
              <a:buFont typeface="Arial"/>
              <a:buChar char="–"/>
              <a:tabLst>
                <a:tab pos="1613535" algn="l"/>
              </a:tabLst>
            </a:pPr>
            <a:r>
              <a:rPr sz="1800" dirty="0">
                <a:solidFill>
                  <a:srgbClr val="404040"/>
                </a:solidFill>
                <a:latin typeface="Calibri"/>
                <a:cs typeface="Calibri"/>
              </a:rPr>
              <a:t>If</a:t>
            </a:r>
            <a:r>
              <a:rPr sz="1800" spc="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800" spc="-20" dirty="0">
                <a:solidFill>
                  <a:srgbClr val="404040"/>
                </a:solidFill>
                <a:latin typeface="Calibri"/>
                <a:cs typeface="Calibri"/>
              </a:rPr>
              <a:t>c</a:t>
            </a:r>
            <a:r>
              <a:rPr sz="1800" dirty="0">
                <a:solidFill>
                  <a:srgbClr val="404040"/>
                </a:solidFill>
                <a:latin typeface="Calibri"/>
                <a:cs typeface="Calibri"/>
              </a:rPr>
              <a:t>an’t</a:t>
            </a:r>
            <a:r>
              <a:rPr sz="1800" spc="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800" spc="-10" dirty="0">
                <a:solidFill>
                  <a:srgbClr val="404040"/>
                </a:solidFill>
                <a:latin typeface="Calibri"/>
                <a:cs typeface="Calibri"/>
              </a:rPr>
              <a:t>c</a:t>
            </a:r>
            <a:r>
              <a:rPr sz="1800" dirty="0">
                <a:solidFill>
                  <a:srgbClr val="404040"/>
                </a:solidFill>
                <a:latin typeface="Calibri"/>
                <a:cs typeface="Calibri"/>
              </a:rPr>
              <a:t>rush,</a:t>
            </a:r>
            <a:r>
              <a:rPr sz="1800" spc="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800" spc="-20" dirty="0">
                <a:solidFill>
                  <a:srgbClr val="404040"/>
                </a:solidFill>
                <a:latin typeface="Calibri"/>
                <a:cs typeface="Calibri"/>
              </a:rPr>
              <a:t>c</a:t>
            </a:r>
            <a:r>
              <a:rPr sz="1800" dirty="0">
                <a:solidFill>
                  <a:srgbClr val="404040"/>
                </a:solidFill>
                <a:latin typeface="Calibri"/>
                <a:cs typeface="Calibri"/>
              </a:rPr>
              <a:t>on</a:t>
            </a:r>
            <a:r>
              <a:rPr sz="1800" spc="5" dirty="0">
                <a:solidFill>
                  <a:srgbClr val="404040"/>
                </a:solidFill>
                <a:latin typeface="Calibri"/>
                <a:cs typeface="Calibri"/>
              </a:rPr>
              <a:t>s</a:t>
            </a:r>
            <a:r>
              <a:rPr sz="1800" spc="-10" dirty="0">
                <a:solidFill>
                  <a:srgbClr val="404040"/>
                </a:solidFill>
                <a:latin typeface="Calibri"/>
                <a:cs typeface="Calibri"/>
              </a:rPr>
              <a:t>i</a:t>
            </a:r>
            <a:r>
              <a:rPr sz="1800" dirty="0">
                <a:solidFill>
                  <a:srgbClr val="404040"/>
                </a:solidFill>
                <a:latin typeface="Calibri"/>
                <a:cs typeface="Calibri"/>
              </a:rPr>
              <a:t>d</a:t>
            </a:r>
            <a:r>
              <a:rPr sz="1800" spc="5" dirty="0">
                <a:solidFill>
                  <a:srgbClr val="404040"/>
                </a:solidFill>
                <a:latin typeface="Calibri"/>
                <a:cs typeface="Calibri"/>
              </a:rPr>
              <a:t>e</a:t>
            </a:r>
            <a:r>
              <a:rPr sz="1800" dirty="0">
                <a:solidFill>
                  <a:srgbClr val="404040"/>
                </a:solidFill>
                <a:latin typeface="Calibri"/>
                <a:cs typeface="Calibri"/>
              </a:rPr>
              <a:t>r</a:t>
            </a:r>
            <a:r>
              <a:rPr sz="1800" spc="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800" spc="-10" dirty="0">
                <a:solidFill>
                  <a:srgbClr val="404040"/>
                </a:solidFill>
                <a:latin typeface="Calibri"/>
                <a:cs typeface="Calibri"/>
              </a:rPr>
              <a:t>li</a:t>
            </a:r>
            <a:r>
              <a:rPr sz="1800" dirty="0">
                <a:solidFill>
                  <a:srgbClr val="404040"/>
                </a:solidFill>
                <a:latin typeface="Calibri"/>
                <a:cs typeface="Calibri"/>
              </a:rPr>
              <a:t>qu</a:t>
            </a:r>
            <a:r>
              <a:rPr sz="1800" spc="-10" dirty="0">
                <a:solidFill>
                  <a:srgbClr val="404040"/>
                </a:solidFill>
                <a:latin typeface="Calibri"/>
                <a:cs typeface="Calibri"/>
              </a:rPr>
              <a:t>i</a:t>
            </a:r>
            <a:r>
              <a:rPr sz="1800" dirty="0">
                <a:solidFill>
                  <a:srgbClr val="404040"/>
                </a:solidFill>
                <a:latin typeface="Calibri"/>
                <a:cs typeface="Calibri"/>
              </a:rPr>
              <a:t>d</a:t>
            </a:r>
            <a:r>
              <a:rPr sz="1800" spc="2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404040"/>
                </a:solidFill>
                <a:latin typeface="Calibri"/>
                <a:cs typeface="Calibri"/>
              </a:rPr>
              <a:t>al</a:t>
            </a:r>
            <a:r>
              <a:rPr sz="1800" spc="-35" dirty="0">
                <a:solidFill>
                  <a:srgbClr val="404040"/>
                </a:solidFill>
                <a:latin typeface="Calibri"/>
                <a:cs typeface="Calibri"/>
              </a:rPr>
              <a:t>t</a:t>
            </a:r>
            <a:r>
              <a:rPr sz="1800" dirty="0">
                <a:solidFill>
                  <a:srgbClr val="404040"/>
                </a:solidFill>
                <a:latin typeface="Calibri"/>
                <a:cs typeface="Calibri"/>
              </a:rPr>
              <a:t>ern</a:t>
            </a:r>
            <a:r>
              <a:rPr sz="1800" spc="-10" dirty="0">
                <a:solidFill>
                  <a:srgbClr val="404040"/>
                </a:solidFill>
                <a:latin typeface="Calibri"/>
                <a:cs typeface="Calibri"/>
              </a:rPr>
              <a:t>a</a:t>
            </a:r>
            <a:r>
              <a:rPr sz="1800" dirty="0">
                <a:solidFill>
                  <a:srgbClr val="404040"/>
                </a:solidFill>
                <a:latin typeface="Calibri"/>
                <a:cs typeface="Calibri"/>
              </a:rPr>
              <a:t>t</a:t>
            </a:r>
            <a:r>
              <a:rPr sz="1800" spc="-10" dirty="0">
                <a:solidFill>
                  <a:srgbClr val="404040"/>
                </a:solidFill>
                <a:latin typeface="Calibri"/>
                <a:cs typeface="Calibri"/>
              </a:rPr>
              <a:t>iv</a:t>
            </a:r>
            <a:r>
              <a:rPr sz="1800" dirty="0">
                <a:solidFill>
                  <a:srgbClr val="404040"/>
                </a:solidFill>
                <a:latin typeface="Calibri"/>
                <a:cs typeface="Calibri"/>
              </a:rPr>
              <a:t>e or</a:t>
            </a:r>
            <a:r>
              <a:rPr sz="1800" spc="1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404040"/>
                </a:solidFill>
                <a:latin typeface="Calibri"/>
                <a:cs typeface="Calibri"/>
              </a:rPr>
              <a:t>other</a:t>
            </a:r>
            <a:r>
              <a:rPr sz="1800" spc="1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800" spc="-30" dirty="0">
                <a:solidFill>
                  <a:srgbClr val="404040"/>
                </a:solidFill>
                <a:latin typeface="Calibri"/>
                <a:cs typeface="Calibri"/>
              </a:rPr>
              <a:t>r</a:t>
            </a:r>
            <a:r>
              <a:rPr sz="1800" dirty="0">
                <a:solidFill>
                  <a:srgbClr val="404040"/>
                </a:solidFill>
                <a:latin typeface="Calibri"/>
                <a:cs typeface="Calibri"/>
              </a:rPr>
              <a:t>ou</a:t>
            </a:r>
            <a:r>
              <a:rPr sz="1800" spc="-30" dirty="0">
                <a:solidFill>
                  <a:srgbClr val="404040"/>
                </a:solidFill>
                <a:latin typeface="Calibri"/>
                <a:cs typeface="Calibri"/>
              </a:rPr>
              <a:t>t</a:t>
            </a:r>
            <a:r>
              <a:rPr sz="1800" dirty="0">
                <a:solidFill>
                  <a:srgbClr val="404040"/>
                </a:solidFill>
                <a:latin typeface="Calibri"/>
                <a:cs typeface="Calibri"/>
              </a:rPr>
              <a:t>e</a:t>
            </a:r>
            <a:r>
              <a:rPr sz="1800" spc="1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404040"/>
                </a:solidFill>
                <a:latin typeface="Calibri"/>
                <a:cs typeface="Calibri"/>
              </a:rPr>
              <a:t>of admini</a:t>
            </a:r>
            <a:r>
              <a:rPr sz="1800" spc="-25" dirty="0">
                <a:solidFill>
                  <a:srgbClr val="404040"/>
                </a:solidFill>
                <a:latin typeface="Calibri"/>
                <a:cs typeface="Calibri"/>
              </a:rPr>
              <a:t>s</a:t>
            </a:r>
            <a:r>
              <a:rPr sz="1800" dirty="0">
                <a:solidFill>
                  <a:srgbClr val="404040"/>
                </a:solidFill>
                <a:latin typeface="Calibri"/>
                <a:cs typeface="Calibri"/>
              </a:rPr>
              <a:t>t</a:t>
            </a:r>
            <a:r>
              <a:rPr sz="1800" spc="-45" dirty="0">
                <a:solidFill>
                  <a:srgbClr val="404040"/>
                </a:solidFill>
                <a:latin typeface="Calibri"/>
                <a:cs typeface="Calibri"/>
              </a:rPr>
              <a:t>r</a:t>
            </a:r>
            <a:r>
              <a:rPr sz="1800" spc="-15" dirty="0">
                <a:solidFill>
                  <a:srgbClr val="404040"/>
                </a:solidFill>
                <a:latin typeface="Calibri"/>
                <a:cs typeface="Calibri"/>
              </a:rPr>
              <a:t>a</a:t>
            </a:r>
            <a:r>
              <a:rPr sz="1800" dirty="0">
                <a:solidFill>
                  <a:srgbClr val="404040"/>
                </a:solidFill>
                <a:latin typeface="Calibri"/>
                <a:cs typeface="Calibri"/>
              </a:rPr>
              <a:t>t</a:t>
            </a:r>
            <a:r>
              <a:rPr sz="1800" spc="-10" dirty="0">
                <a:solidFill>
                  <a:srgbClr val="404040"/>
                </a:solidFill>
                <a:latin typeface="Calibri"/>
                <a:cs typeface="Calibri"/>
              </a:rPr>
              <a:t>i</a:t>
            </a:r>
            <a:r>
              <a:rPr sz="1800" dirty="0">
                <a:solidFill>
                  <a:srgbClr val="404040"/>
                </a:solidFill>
                <a:latin typeface="Calibri"/>
                <a:cs typeface="Calibri"/>
              </a:rPr>
              <a:t>on</a:t>
            </a:r>
            <a:endParaRPr sz="1800">
              <a:latin typeface="Calibri"/>
              <a:cs typeface="Calibri"/>
            </a:endParaRPr>
          </a:p>
          <a:p>
            <a:pPr marL="1155065" lvl="2" indent="-227965">
              <a:lnSpc>
                <a:spcPct val="100000"/>
              </a:lnSpc>
              <a:spcBef>
                <a:spcPts val="475"/>
              </a:spcBef>
              <a:buClr>
                <a:srgbClr val="9480B9"/>
              </a:buClr>
              <a:buFont typeface="Arial"/>
              <a:buChar char="•"/>
              <a:tabLst>
                <a:tab pos="1155700" algn="l"/>
              </a:tabLst>
            </a:pPr>
            <a:r>
              <a:rPr sz="2000" spc="-5" dirty="0">
                <a:solidFill>
                  <a:srgbClr val="404040"/>
                </a:solidFill>
                <a:latin typeface="Calibri"/>
                <a:cs typeface="Calibri"/>
              </a:rPr>
              <a:t>L</a:t>
            </a:r>
            <a:r>
              <a:rPr sz="2000" spc="-10" dirty="0">
                <a:solidFill>
                  <a:srgbClr val="404040"/>
                </a:solidFill>
                <a:latin typeface="Calibri"/>
                <a:cs typeface="Calibri"/>
              </a:rPr>
              <a:t>i</a:t>
            </a:r>
            <a:r>
              <a:rPr sz="2000" spc="-5" dirty="0">
                <a:solidFill>
                  <a:srgbClr val="404040"/>
                </a:solidFill>
                <a:latin typeface="Calibri"/>
                <a:cs typeface="Calibri"/>
              </a:rPr>
              <a:t>quids</a:t>
            </a:r>
            <a:r>
              <a:rPr sz="2000" dirty="0">
                <a:solidFill>
                  <a:srgbClr val="404040"/>
                </a:solidFill>
                <a:latin typeface="Calibri"/>
                <a:cs typeface="Calibri"/>
              </a:rPr>
              <a:t>:</a:t>
            </a:r>
            <a:r>
              <a:rPr sz="2000" spc="-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404040"/>
                </a:solidFill>
                <a:latin typeface="Calibri"/>
                <a:cs typeface="Calibri"/>
              </a:rPr>
              <a:t>as</a:t>
            </a:r>
            <a:r>
              <a:rPr sz="2000" spc="-15" dirty="0">
                <a:solidFill>
                  <a:srgbClr val="404040"/>
                </a:solidFill>
                <a:latin typeface="Calibri"/>
                <a:cs typeface="Calibri"/>
              </a:rPr>
              <a:t>s</a:t>
            </a:r>
            <a:r>
              <a:rPr sz="2000" dirty="0">
                <a:solidFill>
                  <a:srgbClr val="404040"/>
                </a:solidFill>
                <a:latin typeface="Calibri"/>
                <a:cs typeface="Calibri"/>
              </a:rPr>
              <a:t>e</a:t>
            </a:r>
            <a:r>
              <a:rPr sz="2000" spc="-10" dirty="0">
                <a:solidFill>
                  <a:srgbClr val="404040"/>
                </a:solidFill>
                <a:latin typeface="Calibri"/>
                <a:cs typeface="Calibri"/>
              </a:rPr>
              <a:t>s</a:t>
            </a:r>
            <a:r>
              <a:rPr sz="2000" dirty="0">
                <a:solidFill>
                  <a:srgbClr val="404040"/>
                </a:solidFill>
                <a:latin typeface="Calibri"/>
                <a:cs typeface="Calibri"/>
              </a:rPr>
              <a:t>s</a:t>
            </a:r>
            <a:r>
              <a:rPr sz="2000" spc="3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404040"/>
                </a:solidFill>
                <a:latin typeface="Calibri"/>
                <a:cs typeface="Calibri"/>
              </a:rPr>
              <a:t>thicknes</a:t>
            </a:r>
            <a:r>
              <a:rPr sz="2000" spc="-10" dirty="0">
                <a:solidFill>
                  <a:srgbClr val="404040"/>
                </a:solidFill>
                <a:latin typeface="Calibri"/>
                <a:cs typeface="Calibri"/>
              </a:rPr>
              <a:t>s</a:t>
            </a:r>
            <a:r>
              <a:rPr sz="2000" dirty="0">
                <a:solidFill>
                  <a:srgbClr val="404040"/>
                </a:solidFill>
                <a:latin typeface="Calibri"/>
                <a:cs typeface="Calibri"/>
              </a:rPr>
              <a:t>, m</a:t>
            </a:r>
            <a:r>
              <a:rPr sz="2000" spc="-10" dirty="0">
                <a:solidFill>
                  <a:srgbClr val="404040"/>
                </a:solidFill>
                <a:latin typeface="Calibri"/>
                <a:cs typeface="Calibri"/>
              </a:rPr>
              <a:t>i</a:t>
            </a:r>
            <a:r>
              <a:rPr sz="2000" dirty="0">
                <a:solidFill>
                  <a:srgbClr val="404040"/>
                </a:solidFill>
                <a:latin typeface="Calibri"/>
                <a:cs typeface="Calibri"/>
              </a:rPr>
              <a:t>x</a:t>
            </a:r>
            <a:r>
              <a:rPr sz="2000" spc="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000" spc="-10" dirty="0">
                <a:solidFill>
                  <a:srgbClr val="404040"/>
                </a:solidFill>
                <a:latin typeface="Calibri"/>
                <a:cs typeface="Calibri"/>
              </a:rPr>
              <a:t>w</a:t>
            </a:r>
            <a:r>
              <a:rPr sz="2000" dirty="0">
                <a:solidFill>
                  <a:srgbClr val="404040"/>
                </a:solidFill>
                <a:latin typeface="Calibri"/>
                <a:cs typeface="Calibri"/>
              </a:rPr>
              <a:t>ith</a:t>
            </a:r>
            <a:r>
              <a:rPr sz="2000" spc="-1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000" spc="-40" dirty="0">
                <a:solidFill>
                  <a:srgbClr val="404040"/>
                </a:solidFill>
                <a:latin typeface="Calibri"/>
                <a:cs typeface="Calibri"/>
              </a:rPr>
              <a:t>f</a:t>
            </a:r>
            <a:r>
              <a:rPr sz="2000" spc="-5" dirty="0">
                <a:solidFill>
                  <a:srgbClr val="404040"/>
                </a:solidFill>
                <a:latin typeface="Calibri"/>
                <a:cs typeface="Calibri"/>
              </a:rPr>
              <a:t>ood</a:t>
            </a:r>
            <a:r>
              <a:rPr sz="2000" dirty="0">
                <a:solidFill>
                  <a:srgbClr val="404040"/>
                </a:solidFill>
                <a:latin typeface="Calibri"/>
                <a:cs typeface="Calibri"/>
              </a:rPr>
              <a:t>s</a:t>
            </a:r>
            <a:r>
              <a:rPr sz="2000" spc="-2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000" spc="-5" dirty="0">
                <a:solidFill>
                  <a:srgbClr val="404040"/>
                </a:solidFill>
                <a:latin typeface="Calibri"/>
                <a:cs typeface="Calibri"/>
              </a:rPr>
              <a:t>(</a:t>
            </a:r>
            <a:r>
              <a:rPr sz="2000" spc="-20" dirty="0">
                <a:solidFill>
                  <a:srgbClr val="404040"/>
                </a:solidFill>
                <a:latin typeface="Calibri"/>
                <a:cs typeface="Calibri"/>
              </a:rPr>
              <a:t>a</a:t>
            </a:r>
            <a:r>
              <a:rPr sz="2000" spc="-25" dirty="0">
                <a:solidFill>
                  <a:srgbClr val="404040"/>
                </a:solidFill>
                <a:latin typeface="Calibri"/>
                <a:cs typeface="Calibri"/>
              </a:rPr>
              <a:t>tt</a:t>
            </a:r>
            <a:r>
              <a:rPr sz="2000" dirty="0">
                <a:solidFill>
                  <a:srgbClr val="404040"/>
                </a:solidFill>
                <a:latin typeface="Calibri"/>
                <a:cs typeface="Calibri"/>
              </a:rPr>
              <a:t>e</a:t>
            </a:r>
            <a:r>
              <a:rPr sz="2000" spc="-25" dirty="0">
                <a:solidFill>
                  <a:srgbClr val="404040"/>
                </a:solidFill>
                <a:latin typeface="Calibri"/>
                <a:cs typeface="Calibri"/>
              </a:rPr>
              <a:t>n</a:t>
            </a:r>
            <a:r>
              <a:rPr sz="2000" dirty="0">
                <a:solidFill>
                  <a:srgbClr val="404040"/>
                </a:solidFill>
                <a:latin typeface="Calibri"/>
                <a:cs typeface="Calibri"/>
              </a:rPr>
              <a:t>ti</a:t>
            </a:r>
            <a:r>
              <a:rPr sz="2000" spc="-10" dirty="0">
                <a:solidFill>
                  <a:srgbClr val="404040"/>
                </a:solidFill>
                <a:latin typeface="Calibri"/>
                <a:cs typeface="Calibri"/>
              </a:rPr>
              <a:t>o</a:t>
            </a:r>
            <a:r>
              <a:rPr sz="2000" dirty="0">
                <a:solidFill>
                  <a:srgbClr val="404040"/>
                </a:solidFill>
                <a:latin typeface="Calibri"/>
                <a:cs typeface="Calibri"/>
              </a:rPr>
              <a:t>n</a:t>
            </a:r>
            <a:r>
              <a:rPr sz="2000" spc="1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000" spc="-25" dirty="0">
                <a:solidFill>
                  <a:srgbClr val="404040"/>
                </a:solidFill>
                <a:latin typeface="Calibri"/>
                <a:cs typeface="Calibri"/>
              </a:rPr>
              <a:t>t</a:t>
            </a:r>
            <a:r>
              <a:rPr sz="2000" dirty="0">
                <a:solidFill>
                  <a:srgbClr val="404040"/>
                </a:solidFill>
                <a:latin typeface="Calibri"/>
                <a:cs typeface="Calibri"/>
              </a:rPr>
              <a:t>o</a:t>
            </a:r>
            <a:r>
              <a:rPr sz="2000" spc="-1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000" spc="-5" dirty="0">
                <a:solidFill>
                  <a:srgbClr val="404040"/>
                </a:solidFill>
                <a:latin typeface="Calibri"/>
                <a:cs typeface="Calibri"/>
              </a:rPr>
              <a:t>s</a:t>
            </a:r>
            <a:r>
              <a:rPr sz="2000" spc="-15" dirty="0">
                <a:solidFill>
                  <a:srgbClr val="404040"/>
                </a:solidFill>
                <a:latin typeface="Calibri"/>
                <a:cs typeface="Calibri"/>
              </a:rPr>
              <a:t>m</a:t>
            </a:r>
            <a:r>
              <a:rPr sz="2000" dirty="0">
                <a:solidFill>
                  <a:srgbClr val="404040"/>
                </a:solidFill>
                <a:latin typeface="Calibri"/>
                <a:cs typeface="Calibri"/>
              </a:rPr>
              <a:t>a</a:t>
            </a:r>
            <a:r>
              <a:rPr sz="2000" spc="-5" dirty="0">
                <a:solidFill>
                  <a:srgbClr val="404040"/>
                </a:solidFill>
                <a:latin typeface="Calibri"/>
                <a:cs typeface="Calibri"/>
              </a:rPr>
              <a:t>l</a:t>
            </a:r>
            <a:r>
              <a:rPr sz="2000" dirty="0">
                <a:solidFill>
                  <a:srgbClr val="404040"/>
                </a:solidFill>
                <a:latin typeface="Calibri"/>
                <a:cs typeface="Calibri"/>
              </a:rPr>
              <a:t>l</a:t>
            </a:r>
            <a:r>
              <a:rPr sz="2000" spc="2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000" spc="-30" dirty="0">
                <a:solidFill>
                  <a:srgbClr val="404040"/>
                </a:solidFill>
                <a:latin typeface="Calibri"/>
                <a:cs typeface="Calibri"/>
              </a:rPr>
              <a:t>v</a:t>
            </a:r>
            <a:r>
              <a:rPr sz="2000" spc="-5" dirty="0">
                <a:solidFill>
                  <a:srgbClr val="404040"/>
                </a:solidFill>
                <a:latin typeface="Calibri"/>
                <a:cs typeface="Calibri"/>
              </a:rPr>
              <a:t>olum</a:t>
            </a:r>
            <a:r>
              <a:rPr sz="2000" spc="-10" dirty="0">
                <a:solidFill>
                  <a:srgbClr val="404040"/>
                </a:solidFill>
                <a:latin typeface="Calibri"/>
                <a:cs typeface="Calibri"/>
              </a:rPr>
              <a:t>e</a:t>
            </a:r>
            <a:r>
              <a:rPr sz="2000" spc="-5" dirty="0">
                <a:solidFill>
                  <a:srgbClr val="404040"/>
                </a:solidFill>
                <a:latin typeface="Calibri"/>
                <a:cs typeface="Calibri"/>
              </a:rPr>
              <a:t>s)</a:t>
            </a:r>
            <a:endParaRPr sz="2000">
              <a:latin typeface="Calibri"/>
              <a:cs typeface="Calibri"/>
            </a:endParaRPr>
          </a:p>
          <a:p>
            <a:pPr marL="1155065" marR="434340" lvl="2" indent="-227965">
              <a:lnSpc>
                <a:spcPct val="100000"/>
              </a:lnSpc>
              <a:spcBef>
                <a:spcPts val="480"/>
              </a:spcBef>
              <a:buClr>
                <a:srgbClr val="9480B9"/>
              </a:buClr>
              <a:buFont typeface="Arial"/>
              <a:buChar char="•"/>
              <a:tabLst>
                <a:tab pos="1155700" algn="l"/>
              </a:tabLst>
            </a:pPr>
            <a:r>
              <a:rPr sz="2000" spc="-5" dirty="0">
                <a:solidFill>
                  <a:srgbClr val="404040"/>
                </a:solidFill>
                <a:latin typeface="Calibri"/>
                <a:cs typeface="Calibri"/>
              </a:rPr>
              <a:t>S</a:t>
            </a:r>
            <a:r>
              <a:rPr sz="2000" spc="5" dirty="0">
                <a:solidFill>
                  <a:srgbClr val="404040"/>
                </a:solidFill>
                <a:latin typeface="Calibri"/>
                <a:cs typeface="Calibri"/>
              </a:rPr>
              <a:t>p</a:t>
            </a:r>
            <a:r>
              <a:rPr sz="2000" dirty="0">
                <a:solidFill>
                  <a:srgbClr val="404040"/>
                </a:solidFill>
                <a:latin typeface="Calibri"/>
                <a:cs typeface="Calibri"/>
              </a:rPr>
              <a:t>ecia</a:t>
            </a:r>
            <a:r>
              <a:rPr sz="2000" spc="-10" dirty="0">
                <a:solidFill>
                  <a:srgbClr val="404040"/>
                </a:solidFill>
                <a:latin typeface="Calibri"/>
                <a:cs typeface="Calibri"/>
              </a:rPr>
              <a:t>l</a:t>
            </a:r>
            <a:r>
              <a:rPr sz="2000" dirty="0">
                <a:solidFill>
                  <a:srgbClr val="404040"/>
                </a:solidFill>
                <a:latin typeface="Calibri"/>
                <a:cs typeface="Calibri"/>
              </a:rPr>
              <a:t>ly </a:t>
            </a:r>
            <a:r>
              <a:rPr sz="2000" spc="-35" dirty="0">
                <a:solidFill>
                  <a:srgbClr val="404040"/>
                </a:solidFill>
                <a:latin typeface="Calibri"/>
                <a:cs typeface="Calibri"/>
              </a:rPr>
              <a:t>f</a:t>
            </a:r>
            <a:r>
              <a:rPr sz="2000" spc="-5" dirty="0">
                <a:solidFill>
                  <a:srgbClr val="404040"/>
                </a:solidFill>
                <a:latin typeface="Calibri"/>
                <a:cs typeface="Calibri"/>
              </a:rPr>
              <a:t>ortifie</a:t>
            </a:r>
            <a:r>
              <a:rPr sz="2000" dirty="0">
                <a:solidFill>
                  <a:srgbClr val="404040"/>
                </a:solidFill>
                <a:latin typeface="Calibri"/>
                <a:cs typeface="Calibri"/>
              </a:rPr>
              <a:t>d </a:t>
            </a:r>
            <a:r>
              <a:rPr sz="2000" spc="-40" dirty="0">
                <a:solidFill>
                  <a:srgbClr val="404040"/>
                </a:solidFill>
                <a:latin typeface="Calibri"/>
                <a:cs typeface="Calibri"/>
              </a:rPr>
              <a:t>f</a:t>
            </a:r>
            <a:r>
              <a:rPr sz="2000" spc="-5" dirty="0">
                <a:solidFill>
                  <a:srgbClr val="404040"/>
                </a:solidFill>
                <a:latin typeface="Calibri"/>
                <a:cs typeface="Calibri"/>
              </a:rPr>
              <a:t>ood</a:t>
            </a:r>
            <a:r>
              <a:rPr sz="2000" dirty="0">
                <a:solidFill>
                  <a:srgbClr val="404040"/>
                </a:solidFill>
                <a:latin typeface="Calibri"/>
                <a:cs typeface="Calibri"/>
              </a:rPr>
              <a:t>s</a:t>
            </a:r>
            <a:r>
              <a:rPr sz="2000" spc="-2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404040"/>
                </a:solidFill>
                <a:latin typeface="Calibri"/>
                <a:cs typeface="Calibri"/>
              </a:rPr>
              <a:t>m</a:t>
            </a:r>
            <a:r>
              <a:rPr sz="2000" spc="-10" dirty="0">
                <a:solidFill>
                  <a:srgbClr val="404040"/>
                </a:solidFill>
                <a:latin typeface="Calibri"/>
                <a:cs typeface="Calibri"/>
              </a:rPr>
              <a:t>i</a:t>
            </a:r>
            <a:r>
              <a:rPr sz="2000" dirty="0">
                <a:solidFill>
                  <a:srgbClr val="404040"/>
                </a:solidFill>
                <a:latin typeface="Calibri"/>
                <a:cs typeface="Calibri"/>
              </a:rPr>
              <a:t>g</a:t>
            </a:r>
            <a:r>
              <a:rPr sz="2000" spc="-20" dirty="0">
                <a:solidFill>
                  <a:srgbClr val="404040"/>
                </a:solidFill>
                <a:latin typeface="Calibri"/>
                <a:cs typeface="Calibri"/>
              </a:rPr>
              <a:t>h</a:t>
            </a:r>
            <a:r>
              <a:rPr sz="2000" dirty="0">
                <a:solidFill>
                  <a:srgbClr val="404040"/>
                </a:solidFill>
                <a:latin typeface="Calibri"/>
                <a:cs typeface="Calibri"/>
              </a:rPr>
              <a:t>t </a:t>
            </a:r>
            <a:r>
              <a:rPr sz="2000" spc="5" dirty="0">
                <a:solidFill>
                  <a:srgbClr val="404040"/>
                </a:solidFill>
                <a:latin typeface="Calibri"/>
                <a:cs typeface="Calibri"/>
              </a:rPr>
              <a:t>h</a:t>
            </a:r>
            <a:r>
              <a:rPr sz="2000" dirty="0">
                <a:solidFill>
                  <a:srgbClr val="404040"/>
                </a:solidFill>
                <a:latin typeface="Calibri"/>
                <a:cs typeface="Calibri"/>
              </a:rPr>
              <a:t>e</a:t>
            </a:r>
            <a:r>
              <a:rPr sz="2000" spc="-5" dirty="0">
                <a:solidFill>
                  <a:srgbClr val="404040"/>
                </a:solidFill>
                <a:latin typeface="Calibri"/>
                <a:cs typeface="Calibri"/>
              </a:rPr>
              <a:t>l</a:t>
            </a:r>
            <a:r>
              <a:rPr sz="2000" dirty="0">
                <a:solidFill>
                  <a:srgbClr val="404040"/>
                </a:solidFill>
                <a:latin typeface="Calibri"/>
                <a:cs typeface="Calibri"/>
              </a:rPr>
              <a:t>p </a:t>
            </a:r>
            <a:r>
              <a:rPr sz="2000" spc="-10" dirty="0">
                <a:solidFill>
                  <a:srgbClr val="404040"/>
                </a:solidFill>
                <a:latin typeface="Calibri"/>
                <a:cs typeface="Calibri"/>
              </a:rPr>
              <a:t>i</a:t>
            </a:r>
            <a:r>
              <a:rPr sz="2000" dirty="0">
                <a:solidFill>
                  <a:srgbClr val="404040"/>
                </a:solidFill>
                <a:latin typeface="Calibri"/>
                <a:cs typeface="Calibri"/>
              </a:rPr>
              <a:t>mp</a:t>
            </a:r>
            <a:r>
              <a:rPr sz="2000" spc="-45" dirty="0">
                <a:solidFill>
                  <a:srgbClr val="404040"/>
                </a:solidFill>
                <a:latin typeface="Calibri"/>
                <a:cs typeface="Calibri"/>
              </a:rPr>
              <a:t>r</a:t>
            </a:r>
            <a:r>
              <a:rPr sz="2000" spc="-15" dirty="0">
                <a:solidFill>
                  <a:srgbClr val="404040"/>
                </a:solidFill>
                <a:latin typeface="Calibri"/>
                <a:cs typeface="Calibri"/>
              </a:rPr>
              <a:t>o</a:t>
            </a:r>
            <a:r>
              <a:rPr sz="2000" spc="-30" dirty="0">
                <a:solidFill>
                  <a:srgbClr val="404040"/>
                </a:solidFill>
                <a:latin typeface="Calibri"/>
                <a:cs typeface="Calibri"/>
              </a:rPr>
              <a:t>v</a:t>
            </a:r>
            <a:r>
              <a:rPr sz="2000" dirty="0">
                <a:solidFill>
                  <a:srgbClr val="404040"/>
                </a:solidFill>
                <a:latin typeface="Calibri"/>
                <a:cs typeface="Calibri"/>
              </a:rPr>
              <a:t>e</a:t>
            </a:r>
            <a:r>
              <a:rPr sz="2000" spc="1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404040"/>
                </a:solidFill>
                <a:latin typeface="Calibri"/>
                <a:cs typeface="Calibri"/>
              </a:rPr>
              <a:t>v</a:t>
            </a:r>
            <a:r>
              <a:rPr sz="2000" spc="-10" dirty="0">
                <a:solidFill>
                  <a:srgbClr val="404040"/>
                </a:solidFill>
                <a:latin typeface="Calibri"/>
                <a:cs typeface="Calibri"/>
              </a:rPr>
              <a:t>i</a:t>
            </a:r>
            <a:r>
              <a:rPr sz="2000" spc="-25" dirty="0">
                <a:solidFill>
                  <a:srgbClr val="404040"/>
                </a:solidFill>
                <a:latin typeface="Calibri"/>
                <a:cs typeface="Calibri"/>
              </a:rPr>
              <a:t>t</a:t>
            </a:r>
            <a:r>
              <a:rPr sz="2000" dirty="0">
                <a:solidFill>
                  <a:srgbClr val="404040"/>
                </a:solidFill>
                <a:latin typeface="Calibri"/>
                <a:cs typeface="Calibri"/>
              </a:rPr>
              <a:t>am</a:t>
            </a:r>
            <a:r>
              <a:rPr sz="2000" spc="-10" dirty="0">
                <a:solidFill>
                  <a:srgbClr val="404040"/>
                </a:solidFill>
                <a:latin typeface="Calibri"/>
                <a:cs typeface="Calibri"/>
              </a:rPr>
              <a:t>i</a:t>
            </a:r>
            <a:r>
              <a:rPr sz="2000" dirty="0">
                <a:solidFill>
                  <a:srgbClr val="404040"/>
                </a:solidFill>
                <a:latin typeface="Calibri"/>
                <a:cs typeface="Calibri"/>
              </a:rPr>
              <a:t>n</a:t>
            </a:r>
            <a:r>
              <a:rPr sz="2000" spc="1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404040"/>
                </a:solidFill>
                <a:latin typeface="Calibri"/>
                <a:cs typeface="Calibri"/>
              </a:rPr>
              <a:t>D </a:t>
            </a:r>
            <a:r>
              <a:rPr sz="2000" spc="-10" dirty="0">
                <a:solidFill>
                  <a:srgbClr val="404040"/>
                </a:solidFill>
                <a:latin typeface="Calibri"/>
                <a:cs typeface="Calibri"/>
              </a:rPr>
              <a:t>i</a:t>
            </a:r>
            <a:r>
              <a:rPr sz="2000" spc="-25" dirty="0">
                <a:solidFill>
                  <a:srgbClr val="404040"/>
                </a:solidFill>
                <a:latin typeface="Calibri"/>
                <a:cs typeface="Calibri"/>
              </a:rPr>
              <a:t>nt</a:t>
            </a:r>
            <a:r>
              <a:rPr sz="2000" dirty="0">
                <a:solidFill>
                  <a:srgbClr val="404040"/>
                </a:solidFill>
                <a:latin typeface="Calibri"/>
                <a:cs typeface="Calibri"/>
              </a:rPr>
              <a:t>a</a:t>
            </a:r>
            <a:r>
              <a:rPr sz="2000" spc="-60" dirty="0">
                <a:solidFill>
                  <a:srgbClr val="404040"/>
                </a:solidFill>
                <a:latin typeface="Calibri"/>
                <a:cs typeface="Calibri"/>
              </a:rPr>
              <a:t>k</a:t>
            </a:r>
            <a:r>
              <a:rPr sz="2000" dirty="0">
                <a:solidFill>
                  <a:srgbClr val="404040"/>
                </a:solidFill>
                <a:latin typeface="Calibri"/>
                <a:cs typeface="Calibri"/>
              </a:rPr>
              <a:t>es</a:t>
            </a:r>
            <a:r>
              <a:rPr sz="2000" spc="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404040"/>
                </a:solidFill>
                <a:latin typeface="Calibri"/>
                <a:cs typeface="Calibri"/>
              </a:rPr>
              <a:t>and </a:t>
            </a:r>
            <a:r>
              <a:rPr sz="2000" spc="-5" dirty="0">
                <a:solidFill>
                  <a:srgbClr val="404040"/>
                </a:solidFill>
                <a:latin typeface="Calibri"/>
                <a:cs typeface="Calibri"/>
              </a:rPr>
              <a:t>shoul</a:t>
            </a:r>
            <a:r>
              <a:rPr sz="2000" dirty="0">
                <a:solidFill>
                  <a:srgbClr val="404040"/>
                </a:solidFill>
                <a:latin typeface="Calibri"/>
                <a:cs typeface="Calibri"/>
              </a:rPr>
              <a:t>d </a:t>
            </a:r>
            <a:r>
              <a:rPr sz="2000" spc="-5" dirty="0">
                <a:solidFill>
                  <a:srgbClr val="404040"/>
                </a:solidFill>
                <a:latin typeface="Calibri"/>
                <a:cs typeface="Calibri"/>
              </a:rPr>
              <a:t>b</a:t>
            </a:r>
            <a:r>
              <a:rPr sz="2000" dirty="0">
                <a:solidFill>
                  <a:srgbClr val="404040"/>
                </a:solidFill>
                <a:latin typeface="Calibri"/>
                <a:cs typeface="Calibri"/>
              </a:rPr>
              <a:t>e</a:t>
            </a:r>
            <a:r>
              <a:rPr sz="2000" spc="-10" dirty="0">
                <a:solidFill>
                  <a:srgbClr val="404040"/>
                </a:solidFill>
                <a:latin typeface="Calibri"/>
                <a:cs typeface="Calibri"/>
              </a:rPr>
              <a:t> c</a:t>
            </a:r>
            <a:r>
              <a:rPr sz="2000" spc="-5" dirty="0">
                <a:solidFill>
                  <a:srgbClr val="404040"/>
                </a:solidFill>
                <a:latin typeface="Calibri"/>
                <a:cs typeface="Calibri"/>
              </a:rPr>
              <a:t>onside</a:t>
            </a:r>
            <a:r>
              <a:rPr sz="2000" spc="-30" dirty="0">
                <a:solidFill>
                  <a:srgbClr val="404040"/>
                </a:solidFill>
                <a:latin typeface="Calibri"/>
                <a:cs typeface="Calibri"/>
              </a:rPr>
              <a:t>r</a:t>
            </a:r>
            <a:r>
              <a:rPr sz="2000" dirty="0">
                <a:solidFill>
                  <a:srgbClr val="404040"/>
                </a:solidFill>
                <a:latin typeface="Calibri"/>
                <a:cs typeface="Calibri"/>
              </a:rPr>
              <a:t>ed</a:t>
            </a:r>
            <a:r>
              <a:rPr sz="2000" spc="-1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404040"/>
                </a:solidFill>
                <a:latin typeface="Calibri"/>
                <a:cs typeface="Calibri"/>
              </a:rPr>
              <a:t>whe</a:t>
            </a:r>
            <a:r>
              <a:rPr sz="2000" spc="-30" dirty="0">
                <a:solidFill>
                  <a:srgbClr val="404040"/>
                </a:solidFill>
                <a:latin typeface="Calibri"/>
                <a:cs typeface="Calibri"/>
              </a:rPr>
              <a:t>r</a:t>
            </a:r>
            <a:r>
              <a:rPr sz="2000" dirty="0">
                <a:solidFill>
                  <a:srgbClr val="404040"/>
                </a:solidFill>
                <a:latin typeface="Calibri"/>
                <a:cs typeface="Calibri"/>
              </a:rPr>
              <a:t>e</a:t>
            </a:r>
            <a:r>
              <a:rPr sz="2000" spc="-1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000" spc="-50" dirty="0">
                <a:solidFill>
                  <a:srgbClr val="404040"/>
                </a:solidFill>
                <a:latin typeface="Calibri"/>
                <a:cs typeface="Calibri"/>
              </a:rPr>
              <a:t>f</a:t>
            </a:r>
            <a:r>
              <a:rPr sz="2000" dirty="0">
                <a:solidFill>
                  <a:srgbClr val="404040"/>
                </a:solidFill>
                <a:latin typeface="Calibri"/>
                <a:cs typeface="Calibri"/>
              </a:rPr>
              <a:t>eas</a:t>
            </a:r>
            <a:r>
              <a:rPr sz="2000" spc="-15" dirty="0">
                <a:solidFill>
                  <a:srgbClr val="404040"/>
                </a:solidFill>
                <a:latin typeface="Calibri"/>
                <a:cs typeface="Calibri"/>
              </a:rPr>
              <a:t>i</a:t>
            </a:r>
            <a:r>
              <a:rPr sz="2000" spc="-5" dirty="0">
                <a:solidFill>
                  <a:srgbClr val="404040"/>
                </a:solidFill>
                <a:latin typeface="Calibri"/>
                <a:cs typeface="Calibri"/>
              </a:rPr>
              <a:t>bl</a:t>
            </a:r>
            <a:r>
              <a:rPr sz="2000" dirty="0">
                <a:solidFill>
                  <a:srgbClr val="404040"/>
                </a:solidFill>
                <a:latin typeface="Calibri"/>
                <a:cs typeface="Calibri"/>
              </a:rPr>
              <a:t>e</a:t>
            </a:r>
            <a:r>
              <a:rPr sz="2000" spc="2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404040"/>
                </a:solidFill>
                <a:latin typeface="Calibri"/>
                <a:cs typeface="Calibri"/>
              </a:rPr>
              <a:t>in</a:t>
            </a:r>
            <a:r>
              <a:rPr sz="2000" spc="-1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000" spc="-150" dirty="0">
                <a:solidFill>
                  <a:srgbClr val="404040"/>
                </a:solidFill>
                <a:latin typeface="Calibri"/>
                <a:cs typeface="Calibri"/>
              </a:rPr>
              <a:t>L</a:t>
            </a:r>
            <a:r>
              <a:rPr sz="2000" spc="-45" dirty="0">
                <a:solidFill>
                  <a:srgbClr val="404040"/>
                </a:solidFill>
                <a:latin typeface="Calibri"/>
                <a:cs typeface="Calibri"/>
              </a:rPr>
              <a:t>T</a:t>
            </a:r>
            <a:r>
              <a:rPr sz="2000" dirty="0">
                <a:solidFill>
                  <a:srgbClr val="404040"/>
                </a:solidFill>
                <a:latin typeface="Calibri"/>
                <a:cs typeface="Calibri"/>
              </a:rPr>
              <a:t>C</a:t>
            </a:r>
            <a:endParaRPr sz="2000">
              <a:latin typeface="Calibri"/>
              <a:cs typeface="Calibri"/>
            </a:endParaRPr>
          </a:p>
          <a:p>
            <a:pPr marL="1612900" lvl="3" indent="-228600">
              <a:lnSpc>
                <a:spcPct val="100000"/>
              </a:lnSpc>
              <a:spcBef>
                <a:spcPts val="450"/>
              </a:spcBef>
              <a:buClr>
                <a:srgbClr val="9480B9"/>
              </a:buClr>
              <a:buFont typeface="Arial"/>
              <a:buChar char="–"/>
              <a:tabLst>
                <a:tab pos="1613535" algn="l"/>
              </a:tabLst>
            </a:pPr>
            <a:r>
              <a:rPr sz="1800" spc="-5" dirty="0">
                <a:solidFill>
                  <a:srgbClr val="404040"/>
                </a:solidFill>
                <a:latin typeface="Calibri"/>
                <a:cs typeface="Calibri"/>
              </a:rPr>
              <a:t>On</a:t>
            </a:r>
            <a:r>
              <a:rPr sz="1800" dirty="0">
                <a:solidFill>
                  <a:srgbClr val="404040"/>
                </a:solidFill>
                <a:latin typeface="Calibri"/>
                <a:cs typeface="Calibri"/>
              </a:rPr>
              <a:t>e </a:t>
            </a:r>
            <a:r>
              <a:rPr sz="1800" spc="-20" dirty="0">
                <a:solidFill>
                  <a:srgbClr val="404040"/>
                </a:solidFill>
                <a:latin typeface="Calibri"/>
                <a:cs typeface="Calibri"/>
              </a:rPr>
              <a:t>s</a:t>
            </a:r>
            <a:r>
              <a:rPr sz="1800" dirty="0">
                <a:solidFill>
                  <a:srgbClr val="404040"/>
                </a:solidFill>
                <a:latin typeface="Calibri"/>
                <a:cs typeface="Calibri"/>
              </a:rPr>
              <a:t>tudy</a:t>
            </a:r>
            <a:r>
              <a:rPr sz="1800" spc="1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404040"/>
                </a:solidFill>
                <a:latin typeface="Calibri"/>
                <a:cs typeface="Calibri"/>
              </a:rPr>
              <a:t>ach</a:t>
            </a:r>
            <a:r>
              <a:rPr sz="1800" spc="-10" dirty="0">
                <a:solidFill>
                  <a:srgbClr val="404040"/>
                </a:solidFill>
                <a:latin typeface="Calibri"/>
                <a:cs typeface="Calibri"/>
              </a:rPr>
              <a:t>i</a:t>
            </a:r>
            <a:r>
              <a:rPr sz="1800" spc="-20" dirty="0">
                <a:solidFill>
                  <a:srgbClr val="404040"/>
                </a:solidFill>
                <a:latin typeface="Calibri"/>
                <a:cs typeface="Calibri"/>
              </a:rPr>
              <a:t>ev</a:t>
            </a:r>
            <a:r>
              <a:rPr sz="1800" spc="-10" dirty="0">
                <a:solidFill>
                  <a:srgbClr val="404040"/>
                </a:solidFill>
                <a:latin typeface="Calibri"/>
                <a:cs typeface="Calibri"/>
              </a:rPr>
              <a:t>ed</a:t>
            </a:r>
            <a:r>
              <a:rPr sz="1800" spc="1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800" spc="-10" dirty="0">
                <a:solidFill>
                  <a:srgbClr val="404040"/>
                </a:solidFill>
                <a:latin typeface="Calibri"/>
                <a:cs typeface="Calibri"/>
              </a:rPr>
              <a:t>488</a:t>
            </a:r>
            <a:r>
              <a:rPr sz="1800" spc="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404040"/>
                </a:solidFill>
                <a:latin typeface="Times New Roman"/>
                <a:cs typeface="Times New Roman"/>
              </a:rPr>
              <a:t>±</a:t>
            </a:r>
            <a:r>
              <a:rPr sz="1800" spc="-3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800" spc="-10" dirty="0">
                <a:solidFill>
                  <a:srgbClr val="404040"/>
                </a:solidFill>
                <a:latin typeface="Calibri"/>
                <a:cs typeface="Calibri"/>
              </a:rPr>
              <a:t>132</a:t>
            </a:r>
            <a:r>
              <a:rPr sz="1800" spc="-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404040"/>
                </a:solidFill>
                <a:latin typeface="Calibri"/>
                <a:cs typeface="Calibri"/>
              </a:rPr>
              <a:t>IU/d</a:t>
            </a:r>
            <a:r>
              <a:rPr sz="1800" spc="-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800" spc="-10" dirty="0">
                <a:solidFill>
                  <a:srgbClr val="404040"/>
                </a:solidFill>
                <a:latin typeface="Calibri"/>
                <a:cs typeface="Calibri"/>
              </a:rPr>
              <a:t>v</a:t>
            </a:r>
            <a:r>
              <a:rPr sz="1800" spc="-5" dirty="0">
                <a:solidFill>
                  <a:srgbClr val="404040"/>
                </a:solidFill>
                <a:latin typeface="Calibri"/>
                <a:cs typeface="Calibri"/>
              </a:rPr>
              <a:t>i</a:t>
            </a:r>
            <a:r>
              <a:rPr sz="1800" spc="-40" dirty="0">
                <a:solidFill>
                  <a:srgbClr val="404040"/>
                </a:solidFill>
                <a:latin typeface="Calibri"/>
                <a:cs typeface="Calibri"/>
              </a:rPr>
              <a:t>t</a:t>
            </a:r>
            <a:r>
              <a:rPr sz="1800" dirty="0">
                <a:solidFill>
                  <a:srgbClr val="404040"/>
                </a:solidFill>
                <a:latin typeface="Calibri"/>
                <a:cs typeface="Calibri"/>
              </a:rPr>
              <a:t>amin</a:t>
            </a:r>
            <a:r>
              <a:rPr sz="1800" spc="1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404040"/>
                </a:solidFill>
                <a:latin typeface="Calibri"/>
                <a:cs typeface="Calibri"/>
              </a:rPr>
              <a:t>D</a:t>
            </a:r>
            <a:r>
              <a:rPr sz="1800" spc="-15" baseline="25462" dirty="0">
                <a:solidFill>
                  <a:srgbClr val="404040"/>
                </a:solidFill>
                <a:latin typeface="Calibri"/>
                <a:cs typeface="Calibri"/>
              </a:rPr>
              <a:t>2</a:t>
            </a:r>
            <a:endParaRPr sz="1800" baseline="25462">
              <a:latin typeface="Calibri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3711066" y="6513982"/>
            <a:ext cx="1721485" cy="1524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000" spc="-5" dirty="0">
                <a:solidFill>
                  <a:srgbClr val="585858"/>
                </a:solidFill>
                <a:latin typeface="Calibri"/>
                <a:cs typeface="Calibri"/>
              </a:rPr>
              <a:t>Papaioann</a:t>
            </a:r>
            <a:r>
              <a:rPr sz="1000" spc="-15" dirty="0">
                <a:solidFill>
                  <a:srgbClr val="585858"/>
                </a:solidFill>
                <a:latin typeface="Calibri"/>
                <a:cs typeface="Calibri"/>
              </a:rPr>
              <a:t>o</a:t>
            </a:r>
            <a:r>
              <a:rPr sz="1000" spc="-10" dirty="0">
                <a:solidFill>
                  <a:srgbClr val="585858"/>
                </a:solidFill>
                <a:latin typeface="Calibri"/>
                <a:cs typeface="Calibri"/>
              </a:rPr>
              <a:t>u</a:t>
            </a:r>
            <a:r>
              <a:rPr sz="1000" spc="-45" dirty="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585858"/>
                </a:solidFill>
                <a:latin typeface="Calibri"/>
                <a:cs typeface="Calibri"/>
              </a:rPr>
              <a:t>A</a:t>
            </a:r>
            <a:r>
              <a:rPr sz="1000" dirty="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585858"/>
                </a:solidFill>
                <a:latin typeface="Calibri"/>
                <a:cs typeface="Calibri"/>
              </a:rPr>
              <a:t>e</a:t>
            </a:r>
            <a:r>
              <a:rPr sz="1000" spc="-5" dirty="0">
                <a:solidFill>
                  <a:srgbClr val="585858"/>
                </a:solidFill>
                <a:latin typeface="Calibri"/>
                <a:cs typeface="Calibri"/>
              </a:rPr>
              <a:t>t</a:t>
            </a:r>
            <a:r>
              <a:rPr sz="1000" spc="10" dirty="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585858"/>
                </a:solidFill>
                <a:latin typeface="Calibri"/>
                <a:cs typeface="Calibri"/>
              </a:rPr>
              <a:t>al.</a:t>
            </a:r>
            <a:r>
              <a:rPr sz="1000" spc="-10" dirty="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sz="1000" spc="-15" dirty="0">
                <a:solidFill>
                  <a:srgbClr val="585858"/>
                </a:solidFill>
                <a:latin typeface="Calibri"/>
                <a:cs typeface="Calibri"/>
              </a:rPr>
              <a:t>C</a:t>
            </a:r>
            <a:r>
              <a:rPr sz="1000" spc="-10" dirty="0">
                <a:solidFill>
                  <a:srgbClr val="585858"/>
                </a:solidFill>
                <a:latin typeface="Calibri"/>
                <a:cs typeface="Calibri"/>
              </a:rPr>
              <a:t>M</a:t>
            </a:r>
            <a:r>
              <a:rPr sz="1000" spc="-15" dirty="0">
                <a:solidFill>
                  <a:srgbClr val="585858"/>
                </a:solidFill>
                <a:latin typeface="Calibri"/>
                <a:cs typeface="Calibri"/>
              </a:rPr>
              <a:t>AJ</a:t>
            </a:r>
            <a:r>
              <a:rPr sz="1000" dirty="0">
                <a:solidFill>
                  <a:srgbClr val="585858"/>
                </a:solidFill>
                <a:latin typeface="Calibri"/>
                <a:cs typeface="Calibri"/>
              </a:rPr>
              <a:t>.</a:t>
            </a:r>
            <a:r>
              <a:rPr sz="1000" spc="10" dirty="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585858"/>
                </a:solidFill>
                <a:latin typeface="Calibri"/>
                <a:cs typeface="Calibri"/>
              </a:rPr>
              <a:t>2</a:t>
            </a:r>
            <a:r>
              <a:rPr sz="1000" spc="-10" dirty="0">
                <a:solidFill>
                  <a:srgbClr val="585858"/>
                </a:solidFill>
                <a:latin typeface="Calibri"/>
                <a:cs typeface="Calibri"/>
              </a:rPr>
              <a:t>0</a:t>
            </a:r>
            <a:r>
              <a:rPr sz="1000" spc="-5" dirty="0">
                <a:solidFill>
                  <a:srgbClr val="585858"/>
                </a:solidFill>
                <a:latin typeface="Calibri"/>
                <a:cs typeface="Calibri"/>
              </a:rPr>
              <a:t>15</a:t>
            </a:r>
            <a:endParaRPr sz="1000">
              <a:latin typeface="Calibri"/>
              <a:cs typeface="Calibri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91515" rIns="0" bIns="0" rtlCol="0">
            <a:spAutoFit/>
          </a:bodyPr>
          <a:lstStyle/>
          <a:p>
            <a:pPr marL="1527810">
              <a:lnSpc>
                <a:spcPct val="100000"/>
              </a:lnSpc>
            </a:pPr>
            <a:r>
              <a:rPr b="0" spc="-5" dirty="0">
                <a:latin typeface="Calibri"/>
                <a:cs typeface="Calibri"/>
              </a:rPr>
              <a:t>Conside</a:t>
            </a:r>
            <a:r>
              <a:rPr b="0" spc="-65" dirty="0">
                <a:latin typeface="Calibri"/>
                <a:cs typeface="Calibri"/>
              </a:rPr>
              <a:t>r</a:t>
            </a:r>
            <a:r>
              <a:rPr b="0" spc="-35" dirty="0">
                <a:latin typeface="Calibri"/>
                <a:cs typeface="Calibri"/>
              </a:rPr>
              <a:t>a</a:t>
            </a:r>
            <a:r>
              <a:rPr b="0" dirty="0">
                <a:latin typeface="Calibri"/>
                <a:cs typeface="Calibri"/>
              </a:rPr>
              <a:t>tions</a:t>
            </a:r>
            <a:r>
              <a:rPr b="0" spc="-20" dirty="0">
                <a:latin typeface="Calibri"/>
                <a:cs typeface="Calibri"/>
              </a:rPr>
              <a:t> </a:t>
            </a:r>
            <a:r>
              <a:rPr b="0" dirty="0">
                <a:latin typeface="Calibri"/>
                <a:cs typeface="Calibri"/>
              </a:rPr>
              <a:t>in</a:t>
            </a:r>
            <a:r>
              <a:rPr b="0" spc="-15" dirty="0">
                <a:latin typeface="Calibri"/>
                <a:cs typeface="Calibri"/>
              </a:rPr>
              <a:t> </a:t>
            </a:r>
            <a:r>
              <a:rPr b="0" spc="-5" dirty="0">
                <a:latin typeface="Calibri"/>
                <a:cs typeface="Calibri"/>
              </a:rPr>
              <a:t>sup</a:t>
            </a:r>
            <a:r>
              <a:rPr b="0" spc="5" dirty="0">
                <a:latin typeface="Calibri"/>
                <a:cs typeface="Calibri"/>
              </a:rPr>
              <a:t>p</a:t>
            </a:r>
            <a:r>
              <a:rPr b="0" spc="-20" dirty="0">
                <a:latin typeface="Calibri"/>
                <a:cs typeface="Calibri"/>
              </a:rPr>
              <a:t>leme</a:t>
            </a:r>
            <a:r>
              <a:rPr b="0" spc="-60" dirty="0">
                <a:latin typeface="Calibri"/>
                <a:cs typeface="Calibri"/>
              </a:rPr>
              <a:t>n</a:t>
            </a:r>
            <a:r>
              <a:rPr b="0" spc="-70" dirty="0">
                <a:latin typeface="Calibri"/>
                <a:cs typeface="Calibri"/>
              </a:rPr>
              <a:t>t</a:t>
            </a:r>
            <a:r>
              <a:rPr b="0" spc="-35" dirty="0">
                <a:latin typeface="Calibri"/>
                <a:cs typeface="Calibri"/>
              </a:rPr>
              <a:t>a</a:t>
            </a:r>
            <a:r>
              <a:rPr b="0" dirty="0">
                <a:latin typeface="Calibri"/>
                <a:cs typeface="Calibri"/>
              </a:rPr>
              <a:t>tion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365556" y="5830773"/>
            <a:ext cx="2959735" cy="3251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050" spc="-15" baseline="23809" dirty="0">
                <a:latin typeface="Calibri"/>
                <a:cs typeface="Calibri"/>
              </a:rPr>
              <a:t>1</a:t>
            </a:r>
            <a:r>
              <a:rPr sz="1050" dirty="0">
                <a:latin typeface="Calibri"/>
                <a:cs typeface="Calibri"/>
              </a:rPr>
              <a:t>Nam</a:t>
            </a:r>
            <a:r>
              <a:rPr sz="1050" spc="-5" dirty="0">
                <a:latin typeface="Calibri"/>
                <a:cs typeface="Calibri"/>
              </a:rPr>
              <a:t>a</a:t>
            </a:r>
            <a:r>
              <a:rPr sz="1050" spc="-10" dirty="0">
                <a:latin typeface="Calibri"/>
                <a:cs typeface="Calibri"/>
              </a:rPr>
              <a:t>s</a:t>
            </a:r>
            <a:r>
              <a:rPr sz="1050" dirty="0">
                <a:latin typeface="Calibri"/>
                <a:cs typeface="Calibri"/>
              </a:rPr>
              <a:t>ivayam</a:t>
            </a:r>
            <a:r>
              <a:rPr sz="1050" spc="-40" dirty="0">
                <a:latin typeface="Calibri"/>
                <a:cs typeface="Calibri"/>
              </a:rPr>
              <a:t> </a:t>
            </a:r>
            <a:r>
              <a:rPr sz="1050" dirty="0">
                <a:latin typeface="Calibri"/>
                <a:cs typeface="Calibri"/>
              </a:rPr>
              <a:t>&amp;</a:t>
            </a:r>
            <a:r>
              <a:rPr sz="1050" spc="-10" dirty="0">
                <a:latin typeface="Calibri"/>
                <a:cs typeface="Calibri"/>
              </a:rPr>
              <a:t> </a:t>
            </a:r>
            <a:r>
              <a:rPr sz="1050" spc="-5" dirty="0">
                <a:latin typeface="Calibri"/>
                <a:cs typeface="Calibri"/>
              </a:rPr>
              <a:t>S</a:t>
            </a:r>
            <a:r>
              <a:rPr sz="1050" spc="-10" dirty="0">
                <a:latin typeface="Calibri"/>
                <a:cs typeface="Calibri"/>
              </a:rPr>
              <a:t>t</a:t>
            </a:r>
            <a:r>
              <a:rPr sz="1050" dirty="0">
                <a:latin typeface="Calibri"/>
                <a:cs typeface="Calibri"/>
              </a:rPr>
              <a:t>eele,</a:t>
            </a:r>
            <a:r>
              <a:rPr sz="1050" spc="-15" dirty="0">
                <a:latin typeface="Calibri"/>
                <a:cs typeface="Calibri"/>
              </a:rPr>
              <a:t> </a:t>
            </a:r>
            <a:r>
              <a:rPr sz="1050" dirty="0">
                <a:latin typeface="Calibri"/>
                <a:cs typeface="Calibri"/>
              </a:rPr>
              <a:t>J Nu</a:t>
            </a:r>
            <a:r>
              <a:rPr sz="1050" spc="-10" dirty="0">
                <a:latin typeface="Calibri"/>
                <a:cs typeface="Calibri"/>
              </a:rPr>
              <a:t>t</a:t>
            </a:r>
            <a:r>
              <a:rPr sz="1050" dirty="0">
                <a:latin typeface="Calibri"/>
                <a:cs typeface="Calibri"/>
              </a:rPr>
              <a:t>r</a:t>
            </a:r>
            <a:r>
              <a:rPr sz="1050" spc="-10" dirty="0">
                <a:latin typeface="Calibri"/>
                <a:cs typeface="Calibri"/>
              </a:rPr>
              <a:t> </a:t>
            </a:r>
            <a:r>
              <a:rPr sz="1050" dirty="0">
                <a:latin typeface="Calibri"/>
                <a:cs typeface="Calibri"/>
              </a:rPr>
              <a:t>Ger</a:t>
            </a:r>
            <a:r>
              <a:rPr sz="1050" spc="-5" dirty="0">
                <a:latin typeface="Calibri"/>
                <a:cs typeface="Calibri"/>
              </a:rPr>
              <a:t>on</a:t>
            </a:r>
            <a:r>
              <a:rPr sz="1050" spc="-10" dirty="0">
                <a:latin typeface="Calibri"/>
                <a:cs typeface="Calibri"/>
              </a:rPr>
              <a:t>t</a:t>
            </a:r>
            <a:r>
              <a:rPr sz="1050" spc="-5" dirty="0">
                <a:latin typeface="Calibri"/>
                <a:cs typeface="Calibri"/>
              </a:rPr>
              <a:t>o</a:t>
            </a:r>
            <a:r>
              <a:rPr sz="1050" dirty="0">
                <a:latin typeface="Calibri"/>
                <a:cs typeface="Calibri"/>
              </a:rPr>
              <a:t>l</a:t>
            </a:r>
            <a:r>
              <a:rPr sz="1050" spc="-35" dirty="0">
                <a:latin typeface="Calibri"/>
                <a:cs typeface="Calibri"/>
              </a:rPr>
              <a:t> </a:t>
            </a:r>
            <a:r>
              <a:rPr sz="1050" dirty="0">
                <a:latin typeface="Calibri"/>
                <a:cs typeface="Calibri"/>
              </a:rPr>
              <a:t>Geri</a:t>
            </a:r>
            <a:r>
              <a:rPr sz="1050" spc="-5" dirty="0">
                <a:latin typeface="Calibri"/>
                <a:cs typeface="Calibri"/>
              </a:rPr>
              <a:t>a</a:t>
            </a:r>
            <a:r>
              <a:rPr sz="1050" spc="-10" dirty="0">
                <a:latin typeface="Calibri"/>
                <a:cs typeface="Calibri"/>
              </a:rPr>
              <a:t>t</a:t>
            </a:r>
            <a:r>
              <a:rPr sz="1050" dirty="0">
                <a:latin typeface="Calibri"/>
                <a:cs typeface="Calibri"/>
              </a:rPr>
              <a:t>r</a:t>
            </a:r>
            <a:r>
              <a:rPr sz="1050" spc="-30" dirty="0">
                <a:latin typeface="Calibri"/>
                <a:cs typeface="Calibri"/>
              </a:rPr>
              <a:t> </a:t>
            </a:r>
            <a:r>
              <a:rPr sz="1050" spc="5" dirty="0">
                <a:latin typeface="Calibri"/>
                <a:cs typeface="Calibri"/>
              </a:rPr>
              <a:t>2015;</a:t>
            </a:r>
            <a:endParaRPr sz="105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1050" spc="-15" baseline="23809" dirty="0">
                <a:latin typeface="Calibri"/>
                <a:cs typeface="Calibri"/>
              </a:rPr>
              <a:t>2</a:t>
            </a:r>
            <a:r>
              <a:rPr sz="1050" dirty="0">
                <a:latin typeface="Calibri"/>
                <a:cs typeface="Calibri"/>
              </a:rPr>
              <a:t>Ad</a:t>
            </a:r>
            <a:r>
              <a:rPr sz="1050" spc="-10" dirty="0">
                <a:latin typeface="Calibri"/>
                <a:cs typeface="Calibri"/>
              </a:rPr>
              <a:t>o</a:t>
            </a:r>
            <a:r>
              <a:rPr sz="1050" dirty="0">
                <a:latin typeface="Calibri"/>
                <a:cs typeface="Calibri"/>
              </a:rPr>
              <a:t>l</a:t>
            </a:r>
            <a:r>
              <a:rPr sz="1050" spc="-10" dirty="0">
                <a:latin typeface="Calibri"/>
                <a:cs typeface="Calibri"/>
              </a:rPr>
              <a:t>p</a:t>
            </a:r>
            <a:r>
              <a:rPr sz="1050" spc="-5" dirty="0">
                <a:latin typeface="Calibri"/>
                <a:cs typeface="Calibri"/>
              </a:rPr>
              <a:t>h</a:t>
            </a:r>
            <a:r>
              <a:rPr sz="1050" dirty="0">
                <a:latin typeface="Calibri"/>
                <a:cs typeface="Calibri"/>
              </a:rPr>
              <a:t>e</a:t>
            </a:r>
            <a:r>
              <a:rPr sz="1050" spc="-10" dirty="0">
                <a:latin typeface="Calibri"/>
                <a:cs typeface="Calibri"/>
              </a:rPr>
              <a:t> </a:t>
            </a:r>
            <a:r>
              <a:rPr sz="1050" dirty="0">
                <a:latin typeface="Calibri"/>
                <a:cs typeface="Calibri"/>
              </a:rPr>
              <a:t>et</a:t>
            </a:r>
            <a:r>
              <a:rPr sz="1050" spc="-5" dirty="0">
                <a:latin typeface="Calibri"/>
                <a:cs typeface="Calibri"/>
              </a:rPr>
              <a:t> </a:t>
            </a:r>
            <a:r>
              <a:rPr sz="1050" dirty="0">
                <a:latin typeface="Calibri"/>
                <a:cs typeface="Calibri"/>
              </a:rPr>
              <a:t>a</a:t>
            </a:r>
            <a:r>
              <a:rPr sz="1050" spc="-5" dirty="0">
                <a:latin typeface="Calibri"/>
                <a:cs typeface="Calibri"/>
              </a:rPr>
              <a:t>l</a:t>
            </a:r>
            <a:r>
              <a:rPr sz="1050" dirty="0">
                <a:latin typeface="Calibri"/>
                <a:cs typeface="Calibri"/>
              </a:rPr>
              <a:t>,</a:t>
            </a:r>
            <a:r>
              <a:rPr sz="1050" spc="-10" dirty="0">
                <a:latin typeface="Calibri"/>
                <a:cs typeface="Calibri"/>
              </a:rPr>
              <a:t> </a:t>
            </a:r>
            <a:r>
              <a:rPr sz="1050" spc="-5" dirty="0">
                <a:latin typeface="Calibri"/>
                <a:cs typeface="Calibri"/>
              </a:rPr>
              <a:t>Ca</a:t>
            </a:r>
            <a:r>
              <a:rPr sz="1050" dirty="0">
                <a:latin typeface="Calibri"/>
                <a:cs typeface="Calibri"/>
              </a:rPr>
              <a:t>n</a:t>
            </a:r>
            <a:r>
              <a:rPr sz="1050" spc="-15" dirty="0">
                <a:latin typeface="Calibri"/>
                <a:cs typeface="Calibri"/>
              </a:rPr>
              <a:t> </a:t>
            </a:r>
            <a:r>
              <a:rPr sz="1050" dirty="0">
                <a:latin typeface="Calibri"/>
                <a:cs typeface="Calibri"/>
              </a:rPr>
              <a:t>J </a:t>
            </a:r>
            <a:r>
              <a:rPr sz="1050" spc="-5" dirty="0">
                <a:latin typeface="Calibri"/>
                <a:cs typeface="Calibri"/>
              </a:rPr>
              <a:t>Di</a:t>
            </a:r>
            <a:r>
              <a:rPr sz="1050" dirty="0">
                <a:latin typeface="Calibri"/>
                <a:cs typeface="Calibri"/>
              </a:rPr>
              <a:t>et</a:t>
            </a:r>
            <a:r>
              <a:rPr sz="1050" spc="-15" dirty="0">
                <a:latin typeface="Calibri"/>
                <a:cs typeface="Calibri"/>
              </a:rPr>
              <a:t> </a:t>
            </a:r>
            <a:r>
              <a:rPr sz="1050" spc="-10" dirty="0">
                <a:latin typeface="Calibri"/>
                <a:cs typeface="Calibri"/>
              </a:rPr>
              <a:t>P</a:t>
            </a:r>
            <a:r>
              <a:rPr sz="1050" dirty="0">
                <a:latin typeface="Calibri"/>
                <a:cs typeface="Calibri"/>
              </a:rPr>
              <a:t>rac</a:t>
            </a:r>
            <a:r>
              <a:rPr sz="1050" spc="-15" dirty="0">
                <a:latin typeface="Calibri"/>
                <a:cs typeface="Calibri"/>
              </a:rPr>
              <a:t> </a:t>
            </a:r>
            <a:r>
              <a:rPr sz="1050" dirty="0">
                <a:latin typeface="Calibri"/>
                <a:cs typeface="Calibri"/>
              </a:rPr>
              <a:t>Res</a:t>
            </a:r>
            <a:r>
              <a:rPr sz="1050" spc="-5" dirty="0">
                <a:latin typeface="Calibri"/>
                <a:cs typeface="Calibri"/>
              </a:rPr>
              <a:t> </a:t>
            </a:r>
            <a:r>
              <a:rPr sz="1050" spc="5" dirty="0">
                <a:latin typeface="Calibri"/>
                <a:cs typeface="Calibri"/>
              </a:rPr>
              <a:t>2</a:t>
            </a:r>
            <a:r>
              <a:rPr sz="1050" dirty="0">
                <a:latin typeface="Calibri"/>
                <a:cs typeface="Calibri"/>
              </a:rPr>
              <a:t>009</a:t>
            </a:r>
            <a:endParaRPr sz="1050">
              <a:latin typeface="Calibri"/>
              <a:cs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46303" y="1760011"/>
            <a:ext cx="7900670" cy="206184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55600" marR="553085" indent="-342900">
              <a:lnSpc>
                <a:spcPct val="100000"/>
              </a:lnSpc>
              <a:buClr>
                <a:srgbClr val="9480B9"/>
              </a:buClr>
              <a:buFont typeface="Arial"/>
              <a:buChar char="•"/>
              <a:tabLst>
                <a:tab pos="355600" algn="l"/>
              </a:tabLst>
            </a:pPr>
            <a:r>
              <a:rPr sz="2800" spc="-55" dirty="0">
                <a:solidFill>
                  <a:srgbClr val="7A4199"/>
                </a:solidFill>
                <a:latin typeface="Calibri"/>
                <a:cs typeface="Calibri"/>
              </a:rPr>
              <a:t>F</a:t>
            </a:r>
            <a:r>
              <a:rPr sz="2800" spc="-20" dirty="0">
                <a:solidFill>
                  <a:srgbClr val="7A4199"/>
                </a:solidFill>
                <a:latin typeface="Calibri"/>
                <a:cs typeface="Calibri"/>
              </a:rPr>
              <a:t>o</a:t>
            </a:r>
            <a:r>
              <a:rPr sz="2800" spc="-10" dirty="0">
                <a:solidFill>
                  <a:srgbClr val="7A4199"/>
                </a:solidFill>
                <a:latin typeface="Calibri"/>
                <a:cs typeface="Calibri"/>
              </a:rPr>
              <a:t>r</a:t>
            </a:r>
            <a:r>
              <a:rPr sz="2800" dirty="0">
                <a:solidFill>
                  <a:srgbClr val="7A4199"/>
                </a:solidFill>
                <a:latin typeface="Calibri"/>
                <a:cs typeface="Calibri"/>
              </a:rPr>
              <a:t> </a:t>
            </a:r>
            <a:r>
              <a:rPr sz="2800" spc="-10" dirty="0">
                <a:solidFill>
                  <a:srgbClr val="7A4199"/>
                </a:solidFill>
                <a:latin typeface="Calibri"/>
                <a:cs typeface="Calibri"/>
              </a:rPr>
              <a:t>all</a:t>
            </a:r>
            <a:r>
              <a:rPr sz="2800" dirty="0">
                <a:solidFill>
                  <a:srgbClr val="7A4199"/>
                </a:solidFill>
                <a:latin typeface="Calibri"/>
                <a:cs typeface="Calibri"/>
              </a:rPr>
              <a:t> </a:t>
            </a:r>
            <a:r>
              <a:rPr sz="2800" spc="-55" dirty="0">
                <a:solidFill>
                  <a:srgbClr val="7A4199"/>
                </a:solidFill>
                <a:latin typeface="Calibri"/>
                <a:cs typeface="Calibri"/>
              </a:rPr>
              <a:t>r</a:t>
            </a:r>
            <a:r>
              <a:rPr sz="2800" spc="-15" dirty="0">
                <a:solidFill>
                  <a:srgbClr val="7A4199"/>
                </a:solidFill>
                <a:latin typeface="Calibri"/>
                <a:cs typeface="Calibri"/>
              </a:rPr>
              <a:t>es</a:t>
            </a:r>
            <a:r>
              <a:rPr sz="2800" spc="-20" dirty="0">
                <a:solidFill>
                  <a:srgbClr val="7A4199"/>
                </a:solidFill>
                <a:latin typeface="Calibri"/>
                <a:cs typeface="Calibri"/>
              </a:rPr>
              <a:t>ide</a:t>
            </a:r>
            <a:r>
              <a:rPr sz="2800" spc="-50" dirty="0">
                <a:solidFill>
                  <a:srgbClr val="7A4199"/>
                </a:solidFill>
                <a:latin typeface="Calibri"/>
                <a:cs typeface="Calibri"/>
              </a:rPr>
              <a:t>n</a:t>
            </a:r>
            <a:r>
              <a:rPr sz="2800" spc="-15" dirty="0">
                <a:solidFill>
                  <a:srgbClr val="7A4199"/>
                </a:solidFill>
                <a:latin typeface="Calibri"/>
                <a:cs typeface="Calibri"/>
              </a:rPr>
              <a:t>ts</a:t>
            </a:r>
            <a:r>
              <a:rPr sz="2800" spc="-10" dirty="0">
                <a:solidFill>
                  <a:srgbClr val="404040"/>
                </a:solidFill>
                <a:latin typeface="Calibri"/>
                <a:cs typeface="Calibri"/>
              </a:rPr>
              <a:t>,</a:t>
            </a:r>
            <a:r>
              <a:rPr sz="2800" spc="3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800" u="heavy" spc="-40" dirty="0">
                <a:solidFill>
                  <a:srgbClr val="404040"/>
                </a:solidFill>
                <a:latin typeface="Calibri"/>
                <a:cs typeface="Calibri"/>
              </a:rPr>
              <a:t>w</a:t>
            </a:r>
            <a:r>
              <a:rPr sz="2800" u="heavy" spc="-15" dirty="0">
                <a:solidFill>
                  <a:srgbClr val="404040"/>
                </a:solidFill>
                <a:latin typeface="Calibri"/>
                <a:cs typeface="Calibri"/>
              </a:rPr>
              <a:t>e</a:t>
            </a:r>
            <a:r>
              <a:rPr sz="2800" u="heavy" spc="-1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800" u="heavy" spc="-50" dirty="0">
                <a:solidFill>
                  <a:srgbClr val="404040"/>
                </a:solidFill>
                <a:latin typeface="Calibri"/>
                <a:cs typeface="Calibri"/>
              </a:rPr>
              <a:t>r</a:t>
            </a:r>
            <a:r>
              <a:rPr sz="2800" u="heavy" spc="-15" dirty="0">
                <a:solidFill>
                  <a:srgbClr val="404040"/>
                </a:solidFill>
                <a:latin typeface="Calibri"/>
                <a:cs typeface="Calibri"/>
              </a:rPr>
              <a:t>e</a:t>
            </a:r>
            <a:r>
              <a:rPr sz="2800" u="heavy" spc="-35" dirty="0">
                <a:solidFill>
                  <a:srgbClr val="404040"/>
                </a:solidFill>
                <a:latin typeface="Calibri"/>
                <a:cs typeface="Calibri"/>
              </a:rPr>
              <a:t>c</a:t>
            </a:r>
            <a:r>
              <a:rPr sz="2800" u="heavy" spc="-25" dirty="0">
                <a:solidFill>
                  <a:srgbClr val="404040"/>
                </a:solidFill>
                <a:latin typeface="Calibri"/>
                <a:cs typeface="Calibri"/>
              </a:rPr>
              <a:t>ommend</a:t>
            </a:r>
            <a:r>
              <a:rPr sz="2800" u="heavy" spc="1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800" spc="-20" dirty="0">
                <a:solidFill>
                  <a:srgbClr val="404040"/>
                </a:solidFill>
                <a:latin typeface="Calibri"/>
                <a:cs typeface="Calibri"/>
              </a:rPr>
              <a:t>di</a:t>
            </a:r>
            <a:r>
              <a:rPr sz="2800" spc="-25" dirty="0">
                <a:solidFill>
                  <a:srgbClr val="404040"/>
                </a:solidFill>
                <a:latin typeface="Calibri"/>
                <a:cs typeface="Calibri"/>
              </a:rPr>
              <a:t>e</a:t>
            </a:r>
            <a:r>
              <a:rPr sz="2800" spc="-50" dirty="0">
                <a:solidFill>
                  <a:srgbClr val="404040"/>
                </a:solidFill>
                <a:latin typeface="Calibri"/>
                <a:cs typeface="Calibri"/>
              </a:rPr>
              <a:t>t</a:t>
            </a:r>
            <a:r>
              <a:rPr sz="2800" spc="-15" dirty="0">
                <a:solidFill>
                  <a:srgbClr val="404040"/>
                </a:solidFill>
                <a:latin typeface="Calibri"/>
                <a:cs typeface="Calibri"/>
              </a:rPr>
              <a:t>a</a:t>
            </a:r>
            <a:r>
              <a:rPr sz="2800" dirty="0">
                <a:solidFill>
                  <a:srgbClr val="404040"/>
                </a:solidFill>
                <a:latin typeface="Calibri"/>
                <a:cs typeface="Calibri"/>
              </a:rPr>
              <a:t>r</a:t>
            </a:r>
            <a:r>
              <a:rPr sz="2800" spc="-15" dirty="0">
                <a:solidFill>
                  <a:srgbClr val="404040"/>
                </a:solidFill>
                <a:latin typeface="Calibri"/>
                <a:cs typeface="Calibri"/>
              </a:rPr>
              <a:t>y</a:t>
            </a:r>
            <a:r>
              <a:rPr sz="2800" spc="-10" dirty="0">
                <a:solidFill>
                  <a:srgbClr val="404040"/>
                </a:solidFill>
                <a:latin typeface="Calibri"/>
                <a:cs typeface="Calibri"/>
              </a:rPr>
              <a:t> i</a:t>
            </a:r>
            <a:r>
              <a:rPr sz="2800" spc="-55" dirty="0">
                <a:solidFill>
                  <a:srgbClr val="404040"/>
                </a:solidFill>
                <a:latin typeface="Calibri"/>
                <a:cs typeface="Calibri"/>
              </a:rPr>
              <a:t>n</a:t>
            </a:r>
            <a:r>
              <a:rPr sz="2800" spc="-35" dirty="0">
                <a:solidFill>
                  <a:srgbClr val="404040"/>
                </a:solidFill>
                <a:latin typeface="Calibri"/>
                <a:cs typeface="Calibri"/>
              </a:rPr>
              <a:t>t</a:t>
            </a:r>
            <a:r>
              <a:rPr sz="2800" spc="-15" dirty="0">
                <a:solidFill>
                  <a:srgbClr val="404040"/>
                </a:solidFill>
                <a:latin typeface="Calibri"/>
                <a:cs typeface="Calibri"/>
              </a:rPr>
              <a:t>e</a:t>
            </a:r>
            <a:r>
              <a:rPr sz="2800" spc="0" dirty="0">
                <a:solidFill>
                  <a:srgbClr val="404040"/>
                </a:solidFill>
                <a:latin typeface="Calibri"/>
                <a:cs typeface="Calibri"/>
              </a:rPr>
              <a:t>r</a:t>
            </a:r>
            <a:r>
              <a:rPr sz="2800" spc="-45" dirty="0">
                <a:solidFill>
                  <a:srgbClr val="404040"/>
                </a:solidFill>
                <a:latin typeface="Calibri"/>
                <a:cs typeface="Calibri"/>
              </a:rPr>
              <a:t>v</a:t>
            </a:r>
            <a:r>
              <a:rPr sz="2800" spc="-15" dirty="0">
                <a:solidFill>
                  <a:srgbClr val="404040"/>
                </a:solidFill>
                <a:latin typeface="Calibri"/>
                <a:cs typeface="Calibri"/>
              </a:rPr>
              <a:t>e</a:t>
            </a:r>
            <a:r>
              <a:rPr sz="2800" spc="-45" dirty="0">
                <a:solidFill>
                  <a:srgbClr val="404040"/>
                </a:solidFill>
                <a:latin typeface="Calibri"/>
                <a:cs typeface="Calibri"/>
              </a:rPr>
              <a:t>n</a:t>
            </a:r>
            <a:r>
              <a:rPr sz="2800" spc="-15" dirty="0">
                <a:solidFill>
                  <a:srgbClr val="404040"/>
                </a:solidFill>
                <a:latin typeface="Calibri"/>
                <a:cs typeface="Calibri"/>
              </a:rPr>
              <a:t>tio</a:t>
            </a:r>
            <a:r>
              <a:rPr sz="2800" spc="-25" dirty="0">
                <a:solidFill>
                  <a:srgbClr val="404040"/>
                </a:solidFill>
                <a:latin typeface="Calibri"/>
                <a:cs typeface="Calibri"/>
              </a:rPr>
              <a:t>n</a:t>
            </a:r>
            <a:r>
              <a:rPr sz="2800" spc="-15" dirty="0">
                <a:solidFill>
                  <a:srgbClr val="404040"/>
                </a:solidFill>
                <a:latin typeface="Calibri"/>
                <a:cs typeface="Calibri"/>
              </a:rPr>
              <a:t>s</a:t>
            </a:r>
            <a:r>
              <a:rPr sz="2800" spc="3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800" spc="-35" dirty="0">
                <a:solidFill>
                  <a:srgbClr val="404040"/>
                </a:solidFill>
                <a:latin typeface="Calibri"/>
                <a:cs typeface="Calibri"/>
              </a:rPr>
              <a:t>t</a:t>
            </a:r>
            <a:r>
              <a:rPr sz="2800" spc="-15" dirty="0">
                <a:solidFill>
                  <a:srgbClr val="404040"/>
                </a:solidFill>
                <a:latin typeface="Calibri"/>
                <a:cs typeface="Calibri"/>
              </a:rPr>
              <a:t>o</a:t>
            </a:r>
            <a:r>
              <a:rPr sz="2800" spc="-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800" spc="-15" dirty="0">
                <a:solidFill>
                  <a:srgbClr val="404040"/>
                </a:solidFill>
                <a:latin typeface="Calibri"/>
                <a:cs typeface="Calibri"/>
              </a:rPr>
              <a:t>meet</a:t>
            </a:r>
            <a:r>
              <a:rPr sz="2800" spc="-1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800" spc="-20" dirty="0">
                <a:solidFill>
                  <a:srgbClr val="404040"/>
                </a:solidFill>
                <a:latin typeface="Calibri"/>
                <a:cs typeface="Calibri"/>
              </a:rPr>
              <a:t>th</a:t>
            </a:r>
            <a:r>
              <a:rPr sz="2800" spc="-15" dirty="0">
                <a:solidFill>
                  <a:srgbClr val="404040"/>
                </a:solidFill>
                <a:latin typeface="Calibri"/>
                <a:cs typeface="Calibri"/>
              </a:rPr>
              <a:t>e</a:t>
            </a:r>
            <a:r>
              <a:rPr sz="2800" spc="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800" spc="-50" dirty="0">
                <a:solidFill>
                  <a:srgbClr val="404040"/>
                </a:solidFill>
                <a:latin typeface="Calibri"/>
                <a:cs typeface="Calibri"/>
              </a:rPr>
              <a:t>r</a:t>
            </a:r>
            <a:r>
              <a:rPr sz="2800" spc="-15" dirty="0">
                <a:solidFill>
                  <a:srgbClr val="404040"/>
                </a:solidFill>
                <a:latin typeface="Calibri"/>
                <a:cs typeface="Calibri"/>
              </a:rPr>
              <a:t>e</a:t>
            </a:r>
            <a:r>
              <a:rPr sz="2800" spc="-35" dirty="0">
                <a:solidFill>
                  <a:srgbClr val="404040"/>
                </a:solidFill>
                <a:latin typeface="Calibri"/>
                <a:cs typeface="Calibri"/>
              </a:rPr>
              <a:t>c</a:t>
            </a:r>
            <a:r>
              <a:rPr sz="2800" spc="-25" dirty="0">
                <a:solidFill>
                  <a:srgbClr val="404040"/>
                </a:solidFill>
                <a:latin typeface="Calibri"/>
                <a:cs typeface="Calibri"/>
              </a:rPr>
              <a:t>ommend</a:t>
            </a:r>
            <a:r>
              <a:rPr sz="2800" spc="-15" dirty="0">
                <a:solidFill>
                  <a:srgbClr val="404040"/>
                </a:solidFill>
                <a:latin typeface="Calibri"/>
                <a:cs typeface="Calibri"/>
              </a:rPr>
              <a:t>ed</a:t>
            </a:r>
            <a:r>
              <a:rPr sz="2800" spc="3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800" spc="-20" dirty="0">
                <a:solidFill>
                  <a:srgbClr val="404040"/>
                </a:solidFill>
                <a:latin typeface="Calibri"/>
                <a:cs typeface="Calibri"/>
              </a:rPr>
              <a:t>di</a:t>
            </a:r>
            <a:r>
              <a:rPr sz="2800" spc="-25" dirty="0">
                <a:solidFill>
                  <a:srgbClr val="404040"/>
                </a:solidFill>
                <a:latin typeface="Calibri"/>
                <a:cs typeface="Calibri"/>
              </a:rPr>
              <a:t>e</a:t>
            </a:r>
            <a:r>
              <a:rPr sz="2800" spc="-50" dirty="0">
                <a:solidFill>
                  <a:srgbClr val="404040"/>
                </a:solidFill>
                <a:latin typeface="Calibri"/>
                <a:cs typeface="Calibri"/>
              </a:rPr>
              <a:t>t</a:t>
            </a:r>
            <a:r>
              <a:rPr sz="2800" spc="-15" dirty="0">
                <a:solidFill>
                  <a:srgbClr val="404040"/>
                </a:solidFill>
                <a:latin typeface="Calibri"/>
                <a:cs typeface="Calibri"/>
              </a:rPr>
              <a:t>a</a:t>
            </a:r>
            <a:r>
              <a:rPr sz="2800" dirty="0">
                <a:solidFill>
                  <a:srgbClr val="404040"/>
                </a:solidFill>
                <a:latin typeface="Calibri"/>
                <a:cs typeface="Calibri"/>
              </a:rPr>
              <a:t>r</a:t>
            </a:r>
            <a:r>
              <a:rPr sz="2800" spc="-15" dirty="0">
                <a:solidFill>
                  <a:srgbClr val="404040"/>
                </a:solidFill>
                <a:latin typeface="Calibri"/>
                <a:cs typeface="Calibri"/>
              </a:rPr>
              <a:t>y</a:t>
            </a:r>
            <a:r>
              <a:rPr sz="2800" spc="-10" dirty="0">
                <a:solidFill>
                  <a:srgbClr val="404040"/>
                </a:solidFill>
                <a:latin typeface="Calibri"/>
                <a:cs typeface="Calibri"/>
              </a:rPr>
              <a:t> al</a:t>
            </a:r>
            <a:r>
              <a:rPr sz="2800" spc="-20" dirty="0">
                <a:solidFill>
                  <a:srgbClr val="404040"/>
                </a:solidFill>
                <a:latin typeface="Calibri"/>
                <a:cs typeface="Calibri"/>
              </a:rPr>
              <a:t>l</a:t>
            </a:r>
            <a:r>
              <a:rPr sz="2800" spc="-25" dirty="0">
                <a:solidFill>
                  <a:srgbClr val="404040"/>
                </a:solidFill>
                <a:latin typeface="Calibri"/>
                <a:cs typeface="Calibri"/>
              </a:rPr>
              <a:t>o</a:t>
            </a:r>
            <a:r>
              <a:rPr sz="2800" spc="-55" dirty="0">
                <a:solidFill>
                  <a:srgbClr val="404040"/>
                </a:solidFill>
                <a:latin typeface="Calibri"/>
                <a:cs typeface="Calibri"/>
              </a:rPr>
              <a:t>w</a:t>
            </a:r>
            <a:r>
              <a:rPr sz="2800" spc="-15" dirty="0">
                <a:solidFill>
                  <a:srgbClr val="404040"/>
                </a:solidFill>
                <a:latin typeface="Calibri"/>
                <a:cs typeface="Calibri"/>
              </a:rPr>
              <a:t>ance</a:t>
            </a:r>
            <a:r>
              <a:rPr sz="2800" spc="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800" spc="-15" dirty="0">
                <a:solidFill>
                  <a:srgbClr val="404040"/>
                </a:solidFill>
                <a:latin typeface="Calibri"/>
                <a:cs typeface="Calibri"/>
              </a:rPr>
              <a:t>(R</a:t>
            </a:r>
            <a:r>
              <a:rPr sz="2800" spc="-60" dirty="0">
                <a:solidFill>
                  <a:srgbClr val="404040"/>
                </a:solidFill>
                <a:latin typeface="Calibri"/>
                <a:cs typeface="Calibri"/>
              </a:rPr>
              <a:t>D</a:t>
            </a:r>
            <a:r>
              <a:rPr sz="2800" spc="-15" dirty="0">
                <a:solidFill>
                  <a:srgbClr val="404040"/>
                </a:solidFill>
                <a:latin typeface="Calibri"/>
                <a:cs typeface="Calibri"/>
              </a:rPr>
              <a:t>A)</a:t>
            </a:r>
            <a:r>
              <a:rPr sz="2800" spc="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800" spc="-75" dirty="0">
                <a:solidFill>
                  <a:srgbClr val="404040"/>
                </a:solidFill>
                <a:latin typeface="Calibri"/>
                <a:cs typeface="Calibri"/>
              </a:rPr>
              <a:t>f</a:t>
            </a:r>
            <a:r>
              <a:rPr sz="2800" spc="-20" dirty="0">
                <a:solidFill>
                  <a:srgbClr val="404040"/>
                </a:solidFill>
                <a:latin typeface="Calibri"/>
                <a:cs typeface="Calibri"/>
              </a:rPr>
              <a:t>o</a:t>
            </a:r>
            <a:r>
              <a:rPr sz="2800" spc="-10" dirty="0">
                <a:solidFill>
                  <a:srgbClr val="404040"/>
                </a:solidFill>
                <a:latin typeface="Calibri"/>
                <a:cs typeface="Calibri"/>
              </a:rPr>
              <a:t>r</a:t>
            </a:r>
            <a:r>
              <a:rPr sz="2800" spc="1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800" spc="-35" dirty="0">
                <a:solidFill>
                  <a:srgbClr val="404040"/>
                </a:solidFill>
                <a:latin typeface="Calibri"/>
                <a:cs typeface="Calibri"/>
              </a:rPr>
              <a:t>c</a:t>
            </a:r>
            <a:r>
              <a:rPr sz="2800" spc="-15" dirty="0">
                <a:solidFill>
                  <a:srgbClr val="404040"/>
                </a:solidFill>
                <a:latin typeface="Calibri"/>
                <a:cs typeface="Calibri"/>
              </a:rPr>
              <a:t>alcium</a:t>
            </a:r>
            <a:endParaRPr sz="2800">
              <a:latin typeface="Calibri"/>
              <a:cs typeface="Calibri"/>
            </a:endParaRPr>
          </a:p>
          <a:p>
            <a:pPr marL="756285" marR="5080" indent="-287020">
              <a:lnSpc>
                <a:spcPct val="100000"/>
              </a:lnSpc>
              <a:spcBef>
                <a:spcPts val="605"/>
              </a:spcBef>
            </a:pPr>
            <a:r>
              <a:rPr sz="2400" dirty="0">
                <a:solidFill>
                  <a:srgbClr val="9480B9"/>
                </a:solidFill>
                <a:latin typeface="Arial"/>
                <a:cs typeface="Arial"/>
              </a:rPr>
              <a:t>–</a:t>
            </a:r>
            <a:r>
              <a:rPr sz="2400" spc="250" dirty="0">
                <a:solidFill>
                  <a:srgbClr val="9480B9"/>
                </a:solidFill>
                <a:latin typeface="Arial"/>
                <a:cs typeface="Arial"/>
              </a:rPr>
              <a:t> </a:t>
            </a:r>
            <a:r>
              <a:rPr sz="2400" spc="-5" dirty="0">
                <a:solidFill>
                  <a:srgbClr val="404040"/>
                </a:solidFill>
                <a:latin typeface="Calibri"/>
                <a:cs typeface="Calibri"/>
              </a:rPr>
              <a:t>Th</a:t>
            </a:r>
            <a:r>
              <a:rPr sz="2400" dirty="0">
                <a:solidFill>
                  <a:srgbClr val="404040"/>
                </a:solidFill>
                <a:latin typeface="Calibri"/>
                <a:cs typeface="Calibri"/>
              </a:rPr>
              <a:t>e</a:t>
            </a:r>
            <a:r>
              <a:rPr sz="2400" spc="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404040"/>
                </a:solidFill>
                <a:latin typeface="Calibri"/>
                <a:cs typeface="Calibri"/>
              </a:rPr>
              <a:t>R</a:t>
            </a:r>
            <a:r>
              <a:rPr sz="2400" spc="-35" dirty="0">
                <a:solidFill>
                  <a:srgbClr val="404040"/>
                </a:solidFill>
                <a:latin typeface="Calibri"/>
                <a:cs typeface="Calibri"/>
              </a:rPr>
              <a:t>D</a:t>
            </a:r>
            <a:r>
              <a:rPr sz="2400" spc="-15" dirty="0">
                <a:solidFill>
                  <a:srgbClr val="404040"/>
                </a:solidFill>
                <a:latin typeface="Calibri"/>
                <a:cs typeface="Calibri"/>
              </a:rPr>
              <a:t>A </a:t>
            </a:r>
            <a:r>
              <a:rPr sz="2400" spc="-50" dirty="0">
                <a:solidFill>
                  <a:srgbClr val="404040"/>
                </a:solidFill>
                <a:latin typeface="Calibri"/>
                <a:cs typeface="Calibri"/>
              </a:rPr>
              <a:t>f</a:t>
            </a:r>
            <a:r>
              <a:rPr sz="2400" spc="-20" dirty="0">
                <a:solidFill>
                  <a:srgbClr val="404040"/>
                </a:solidFill>
                <a:latin typeface="Calibri"/>
                <a:cs typeface="Calibri"/>
              </a:rPr>
              <a:t>o</a:t>
            </a:r>
            <a:r>
              <a:rPr sz="2400" spc="-10" dirty="0">
                <a:solidFill>
                  <a:srgbClr val="404040"/>
                </a:solidFill>
                <a:latin typeface="Calibri"/>
                <a:cs typeface="Calibri"/>
              </a:rPr>
              <a:t>r</a:t>
            </a:r>
            <a:r>
              <a:rPr sz="240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400" spc="-5" dirty="0">
                <a:solidFill>
                  <a:srgbClr val="404040"/>
                </a:solidFill>
                <a:latin typeface="Calibri"/>
                <a:cs typeface="Calibri"/>
              </a:rPr>
              <a:t>peopl</a:t>
            </a:r>
            <a:r>
              <a:rPr sz="2400" dirty="0">
                <a:solidFill>
                  <a:srgbClr val="404040"/>
                </a:solidFill>
                <a:latin typeface="Calibri"/>
                <a:cs typeface="Calibri"/>
              </a:rPr>
              <a:t>e</a:t>
            </a:r>
            <a:r>
              <a:rPr sz="2400" spc="1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400" spc="-20" dirty="0">
                <a:solidFill>
                  <a:srgbClr val="404040"/>
                </a:solidFill>
                <a:latin typeface="Calibri"/>
                <a:cs typeface="Calibri"/>
              </a:rPr>
              <a:t>&gt;7</a:t>
            </a:r>
            <a:r>
              <a:rPr sz="2400" spc="-15" dirty="0">
                <a:solidFill>
                  <a:srgbClr val="404040"/>
                </a:solidFill>
                <a:latin typeface="Calibri"/>
                <a:cs typeface="Calibri"/>
              </a:rPr>
              <a:t>0</a:t>
            </a:r>
            <a:r>
              <a:rPr sz="2400" spc="-1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400" spc="-35" dirty="0">
                <a:solidFill>
                  <a:srgbClr val="404040"/>
                </a:solidFill>
                <a:latin typeface="Calibri"/>
                <a:cs typeface="Calibri"/>
              </a:rPr>
              <a:t>y</a:t>
            </a:r>
            <a:r>
              <a:rPr sz="2400" spc="-15" dirty="0">
                <a:solidFill>
                  <a:srgbClr val="404040"/>
                </a:solidFill>
                <a:latin typeface="Calibri"/>
                <a:cs typeface="Calibri"/>
              </a:rPr>
              <a:t>ea</a:t>
            </a:r>
            <a:r>
              <a:rPr sz="2400" spc="-45" dirty="0">
                <a:solidFill>
                  <a:srgbClr val="404040"/>
                </a:solidFill>
                <a:latin typeface="Calibri"/>
                <a:cs typeface="Calibri"/>
              </a:rPr>
              <a:t>r</a:t>
            </a:r>
            <a:r>
              <a:rPr sz="2400" dirty="0">
                <a:solidFill>
                  <a:srgbClr val="404040"/>
                </a:solidFill>
                <a:latin typeface="Calibri"/>
                <a:cs typeface="Calibri"/>
              </a:rPr>
              <a:t>s</a:t>
            </a:r>
            <a:r>
              <a:rPr sz="2400" spc="-3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400" spc="-50" dirty="0">
                <a:solidFill>
                  <a:srgbClr val="404040"/>
                </a:solidFill>
                <a:latin typeface="Calibri"/>
                <a:cs typeface="Calibri"/>
              </a:rPr>
              <a:t>f</a:t>
            </a:r>
            <a:r>
              <a:rPr sz="2400" spc="-20" dirty="0">
                <a:solidFill>
                  <a:srgbClr val="404040"/>
                </a:solidFill>
                <a:latin typeface="Calibri"/>
                <a:cs typeface="Calibri"/>
              </a:rPr>
              <a:t>o</a:t>
            </a:r>
            <a:r>
              <a:rPr sz="2400" spc="-10" dirty="0">
                <a:solidFill>
                  <a:srgbClr val="404040"/>
                </a:solidFill>
                <a:latin typeface="Calibri"/>
                <a:cs typeface="Calibri"/>
              </a:rPr>
              <a:t>r</a:t>
            </a:r>
            <a:r>
              <a:rPr sz="240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400" spc="-40" dirty="0">
                <a:solidFill>
                  <a:srgbClr val="404040"/>
                </a:solidFill>
                <a:latin typeface="Calibri"/>
                <a:cs typeface="Calibri"/>
              </a:rPr>
              <a:t>c</a:t>
            </a:r>
            <a:r>
              <a:rPr sz="2400" dirty="0">
                <a:solidFill>
                  <a:srgbClr val="404040"/>
                </a:solidFill>
                <a:latin typeface="Calibri"/>
                <a:cs typeface="Calibri"/>
              </a:rPr>
              <a:t>al</a:t>
            </a:r>
            <a:r>
              <a:rPr sz="2400" spc="5" dirty="0">
                <a:solidFill>
                  <a:srgbClr val="404040"/>
                </a:solidFill>
                <a:latin typeface="Calibri"/>
                <a:cs typeface="Calibri"/>
              </a:rPr>
              <a:t>c</a:t>
            </a:r>
            <a:r>
              <a:rPr sz="2400" dirty="0">
                <a:solidFill>
                  <a:srgbClr val="404040"/>
                </a:solidFill>
                <a:latin typeface="Calibri"/>
                <a:cs typeface="Calibri"/>
              </a:rPr>
              <a:t>ium</a:t>
            </a:r>
            <a:r>
              <a:rPr sz="2400" spc="-3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404040"/>
                </a:solidFill>
                <a:latin typeface="Calibri"/>
                <a:cs typeface="Calibri"/>
              </a:rPr>
              <a:t>is</a:t>
            </a:r>
            <a:r>
              <a:rPr sz="2400" spc="-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400" spc="-25" dirty="0">
                <a:solidFill>
                  <a:srgbClr val="404040"/>
                </a:solidFill>
                <a:latin typeface="Calibri"/>
                <a:cs typeface="Calibri"/>
              </a:rPr>
              <a:t>1</a:t>
            </a:r>
            <a:r>
              <a:rPr sz="2400" spc="-15" dirty="0">
                <a:solidFill>
                  <a:srgbClr val="404040"/>
                </a:solidFill>
                <a:latin typeface="Calibri"/>
                <a:cs typeface="Calibri"/>
              </a:rPr>
              <a:t>2</a:t>
            </a:r>
            <a:r>
              <a:rPr sz="2400" spc="-25" dirty="0">
                <a:solidFill>
                  <a:srgbClr val="404040"/>
                </a:solidFill>
                <a:latin typeface="Calibri"/>
                <a:cs typeface="Calibri"/>
              </a:rPr>
              <a:t>0</a:t>
            </a:r>
            <a:r>
              <a:rPr sz="2400" spc="-15" dirty="0">
                <a:solidFill>
                  <a:srgbClr val="404040"/>
                </a:solidFill>
                <a:latin typeface="Calibri"/>
                <a:cs typeface="Calibri"/>
              </a:rPr>
              <a:t>0</a:t>
            </a:r>
            <a:r>
              <a:rPr sz="2400" spc="-1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400" spc="-20" dirty="0">
                <a:solidFill>
                  <a:srgbClr val="404040"/>
                </a:solidFill>
                <a:latin typeface="Calibri"/>
                <a:cs typeface="Calibri"/>
              </a:rPr>
              <a:t>mg</a:t>
            </a:r>
            <a:r>
              <a:rPr sz="2400" spc="-1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400" spc="-5" dirty="0">
                <a:solidFill>
                  <a:srgbClr val="404040"/>
                </a:solidFill>
                <a:latin typeface="Calibri"/>
                <a:cs typeface="Calibri"/>
              </a:rPr>
              <a:t>daily (</a:t>
            </a:r>
            <a:r>
              <a:rPr sz="2400" dirty="0">
                <a:solidFill>
                  <a:srgbClr val="404040"/>
                </a:solidFill>
                <a:latin typeface="Calibri"/>
                <a:cs typeface="Calibri"/>
              </a:rPr>
              <a:t>3</a:t>
            </a:r>
            <a:r>
              <a:rPr sz="2400" spc="-1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400" spc="-20" dirty="0">
                <a:solidFill>
                  <a:srgbClr val="404040"/>
                </a:solidFill>
                <a:latin typeface="Calibri"/>
                <a:cs typeface="Calibri"/>
              </a:rPr>
              <a:t>se</a:t>
            </a:r>
            <a:r>
              <a:rPr sz="2400" spc="15" dirty="0">
                <a:solidFill>
                  <a:srgbClr val="404040"/>
                </a:solidFill>
                <a:latin typeface="Calibri"/>
                <a:cs typeface="Calibri"/>
              </a:rPr>
              <a:t>r</a:t>
            </a:r>
            <a:r>
              <a:rPr sz="2400" dirty="0">
                <a:solidFill>
                  <a:srgbClr val="404040"/>
                </a:solidFill>
                <a:latin typeface="Calibri"/>
                <a:cs typeface="Calibri"/>
              </a:rPr>
              <a:t>vings</a:t>
            </a:r>
            <a:r>
              <a:rPr sz="2400" spc="-1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400" spc="-10" dirty="0">
                <a:solidFill>
                  <a:srgbClr val="404040"/>
                </a:solidFill>
                <a:latin typeface="Calibri"/>
                <a:cs typeface="Calibri"/>
              </a:rPr>
              <a:t>o</a:t>
            </a:r>
            <a:r>
              <a:rPr sz="2400" dirty="0">
                <a:solidFill>
                  <a:srgbClr val="404040"/>
                </a:solidFill>
                <a:latin typeface="Calibri"/>
                <a:cs typeface="Calibri"/>
              </a:rPr>
              <a:t>f</a:t>
            </a:r>
            <a:r>
              <a:rPr sz="2400" spc="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400" spc="-5" dirty="0">
                <a:solidFill>
                  <a:srgbClr val="404040"/>
                </a:solidFill>
                <a:latin typeface="Calibri"/>
                <a:cs typeface="Calibri"/>
              </a:rPr>
              <a:t>dai</a:t>
            </a:r>
            <a:r>
              <a:rPr sz="2400" spc="15" dirty="0">
                <a:solidFill>
                  <a:srgbClr val="404040"/>
                </a:solidFill>
                <a:latin typeface="Calibri"/>
                <a:cs typeface="Calibri"/>
              </a:rPr>
              <a:t>r</a:t>
            </a:r>
            <a:r>
              <a:rPr sz="2400" spc="-15" dirty="0">
                <a:solidFill>
                  <a:srgbClr val="404040"/>
                </a:solidFill>
                <a:latin typeface="Calibri"/>
                <a:cs typeface="Calibri"/>
              </a:rPr>
              <a:t>y</a:t>
            </a:r>
            <a:r>
              <a:rPr sz="2400" spc="-1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400" spc="-20" dirty="0">
                <a:solidFill>
                  <a:srgbClr val="404040"/>
                </a:solidFill>
                <a:latin typeface="Calibri"/>
                <a:cs typeface="Calibri"/>
              </a:rPr>
              <a:t>o</a:t>
            </a:r>
            <a:r>
              <a:rPr sz="2400" spc="-10" dirty="0">
                <a:solidFill>
                  <a:srgbClr val="404040"/>
                </a:solidFill>
                <a:latin typeface="Calibri"/>
                <a:cs typeface="Calibri"/>
              </a:rPr>
              <a:t>r</a:t>
            </a:r>
            <a:r>
              <a:rPr sz="240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400" spc="-5" dirty="0">
                <a:solidFill>
                  <a:srgbClr val="404040"/>
                </a:solidFill>
                <a:latin typeface="Calibri"/>
                <a:cs typeface="Calibri"/>
              </a:rPr>
              <a:t>dai</a:t>
            </a:r>
            <a:r>
              <a:rPr sz="2400" spc="10" dirty="0">
                <a:solidFill>
                  <a:srgbClr val="404040"/>
                </a:solidFill>
                <a:latin typeface="Calibri"/>
                <a:cs typeface="Calibri"/>
              </a:rPr>
              <a:t>r</a:t>
            </a:r>
            <a:r>
              <a:rPr sz="2400" spc="-15" dirty="0">
                <a:solidFill>
                  <a:srgbClr val="404040"/>
                </a:solidFill>
                <a:latin typeface="Calibri"/>
                <a:cs typeface="Calibri"/>
              </a:rPr>
              <a:t>y</a:t>
            </a:r>
            <a:r>
              <a:rPr sz="2400" spc="-1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404040"/>
                </a:solidFill>
                <a:latin typeface="Calibri"/>
                <a:cs typeface="Calibri"/>
              </a:rPr>
              <a:t>equi</a:t>
            </a:r>
            <a:r>
              <a:rPr sz="2400" spc="-40" dirty="0">
                <a:solidFill>
                  <a:srgbClr val="404040"/>
                </a:solidFill>
                <a:latin typeface="Calibri"/>
                <a:cs typeface="Calibri"/>
              </a:rPr>
              <a:t>v</a:t>
            </a:r>
            <a:r>
              <a:rPr sz="2400" dirty="0">
                <a:solidFill>
                  <a:srgbClr val="404040"/>
                </a:solidFill>
                <a:latin typeface="Calibri"/>
                <a:cs typeface="Calibri"/>
              </a:rPr>
              <a:t>al</a:t>
            </a:r>
            <a:r>
              <a:rPr sz="2400" spc="5" dirty="0">
                <a:solidFill>
                  <a:srgbClr val="404040"/>
                </a:solidFill>
                <a:latin typeface="Calibri"/>
                <a:cs typeface="Calibri"/>
              </a:rPr>
              <a:t>e</a:t>
            </a:r>
            <a:r>
              <a:rPr sz="2400" spc="-25" dirty="0">
                <a:solidFill>
                  <a:srgbClr val="404040"/>
                </a:solidFill>
                <a:latin typeface="Calibri"/>
                <a:cs typeface="Calibri"/>
              </a:rPr>
              <a:t>n</a:t>
            </a:r>
            <a:r>
              <a:rPr sz="2400" dirty="0">
                <a:solidFill>
                  <a:srgbClr val="404040"/>
                </a:solidFill>
                <a:latin typeface="Calibri"/>
                <a:cs typeface="Calibri"/>
              </a:rPr>
              <a:t>t</a:t>
            </a:r>
            <a:r>
              <a:rPr sz="2400" spc="15" dirty="0">
                <a:solidFill>
                  <a:srgbClr val="404040"/>
                </a:solidFill>
                <a:latin typeface="Calibri"/>
                <a:cs typeface="Calibri"/>
              </a:rPr>
              <a:t>s</a:t>
            </a:r>
            <a:r>
              <a:rPr sz="2400" dirty="0">
                <a:solidFill>
                  <a:srgbClr val="404040"/>
                </a:solidFill>
                <a:latin typeface="Calibri"/>
                <a:cs typeface="Calibri"/>
              </a:rPr>
              <a:t>)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3711066" y="6513982"/>
            <a:ext cx="1721485" cy="1524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000" spc="-5" dirty="0">
                <a:solidFill>
                  <a:srgbClr val="585858"/>
                </a:solidFill>
                <a:latin typeface="Calibri"/>
                <a:cs typeface="Calibri"/>
              </a:rPr>
              <a:t>Papaioann</a:t>
            </a:r>
            <a:r>
              <a:rPr sz="1000" spc="-15" dirty="0">
                <a:solidFill>
                  <a:srgbClr val="585858"/>
                </a:solidFill>
                <a:latin typeface="Calibri"/>
                <a:cs typeface="Calibri"/>
              </a:rPr>
              <a:t>o</a:t>
            </a:r>
            <a:r>
              <a:rPr sz="1000" spc="-10" dirty="0">
                <a:solidFill>
                  <a:srgbClr val="585858"/>
                </a:solidFill>
                <a:latin typeface="Calibri"/>
                <a:cs typeface="Calibri"/>
              </a:rPr>
              <a:t>u</a:t>
            </a:r>
            <a:r>
              <a:rPr sz="1000" spc="-45" dirty="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585858"/>
                </a:solidFill>
                <a:latin typeface="Calibri"/>
                <a:cs typeface="Calibri"/>
              </a:rPr>
              <a:t>A</a:t>
            </a:r>
            <a:r>
              <a:rPr sz="1000" dirty="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585858"/>
                </a:solidFill>
                <a:latin typeface="Calibri"/>
                <a:cs typeface="Calibri"/>
              </a:rPr>
              <a:t>e</a:t>
            </a:r>
            <a:r>
              <a:rPr sz="1000" spc="-5" dirty="0">
                <a:solidFill>
                  <a:srgbClr val="585858"/>
                </a:solidFill>
                <a:latin typeface="Calibri"/>
                <a:cs typeface="Calibri"/>
              </a:rPr>
              <a:t>t</a:t>
            </a:r>
            <a:r>
              <a:rPr sz="1000" spc="10" dirty="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585858"/>
                </a:solidFill>
                <a:latin typeface="Calibri"/>
                <a:cs typeface="Calibri"/>
              </a:rPr>
              <a:t>al.</a:t>
            </a:r>
            <a:r>
              <a:rPr sz="1000" spc="-10" dirty="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sz="1000" spc="-15" dirty="0">
                <a:solidFill>
                  <a:srgbClr val="585858"/>
                </a:solidFill>
                <a:latin typeface="Calibri"/>
                <a:cs typeface="Calibri"/>
              </a:rPr>
              <a:t>C</a:t>
            </a:r>
            <a:r>
              <a:rPr sz="1000" spc="-10" dirty="0">
                <a:solidFill>
                  <a:srgbClr val="585858"/>
                </a:solidFill>
                <a:latin typeface="Calibri"/>
                <a:cs typeface="Calibri"/>
              </a:rPr>
              <a:t>M</a:t>
            </a:r>
            <a:r>
              <a:rPr sz="1000" spc="-15" dirty="0">
                <a:solidFill>
                  <a:srgbClr val="585858"/>
                </a:solidFill>
                <a:latin typeface="Calibri"/>
                <a:cs typeface="Calibri"/>
              </a:rPr>
              <a:t>AJ</a:t>
            </a:r>
            <a:r>
              <a:rPr sz="1000" dirty="0">
                <a:solidFill>
                  <a:srgbClr val="585858"/>
                </a:solidFill>
                <a:latin typeface="Calibri"/>
                <a:cs typeface="Calibri"/>
              </a:rPr>
              <a:t>.</a:t>
            </a:r>
            <a:r>
              <a:rPr sz="1000" spc="10" dirty="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585858"/>
                </a:solidFill>
                <a:latin typeface="Calibri"/>
                <a:cs typeface="Calibri"/>
              </a:rPr>
              <a:t>2</a:t>
            </a:r>
            <a:r>
              <a:rPr sz="1000" spc="-10" dirty="0">
                <a:solidFill>
                  <a:srgbClr val="585858"/>
                </a:solidFill>
                <a:latin typeface="Calibri"/>
                <a:cs typeface="Calibri"/>
              </a:rPr>
              <a:t>0</a:t>
            </a:r>
            <a:r>
              <a:rPr sz="1000" spc="-5" dirty="0">
                <a:solidFill>
                  <a:srgbClr val="585858"/>
                </a:solidFill>
                <a:latin typeface="Calibri"/>
                <a:cs typeface="Calibri"/>
              </a:rPr>
              <a:t>15</a:t>
            </a:r>
            <a:endParaRPr sz="1000">
              <a:latin typeface="Calibri"/>
              <a:cs typeface="Calibri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91515" rIns="0" bIns="0" rtlCol="0">
            <a:spAutoFit/>
          </a:bodyPr>
          <a:lstStyle/>
          <a:p>
            <a:pPr marL="3547745">
              <a:lnSpc>
                <a:spcPct val="100000"/>
              </a:lnSpc>
            </a:pPr>
            <a:r>
              <a:rPr b="0" spc="-5" dirty="0">
                <a:latin typeface="Calibri"/>
                <a:cs typeface="Calibri"/>
              </a:rPr>
              <a:t>Calci</a:t>
            </a:r>
            <a:r>
              <a:rPr b="0" spc="10" dirty="0">
                <a:latin typeface="Calibri"/>
                <a:cs typeface="Calibri"/>
              </a:rPr>
              <a:t>u</a:t>
            </a:r>
            <a:r>
              <a:rPr b="0" spc="-30" dirty="0">
                <a:latin typeface="Calibri"/>
                <a:cs typeface="Calibri"/>
              </a:rPr>
              <a:t>m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46303" y="1565327"/>
            <a:ext cx="7779384" cy="39878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55600" marR="5080" indent="-342900" algn="just">
              <a:lnSpc>
                <a:spcPct val="100000"/>
              </a:lnSpc>
              <a:buClr>
                <a:srgbClr val="9480B9"/>
              </a:buClr>
              <a:buFont typeface="Arial"/>
              <a:buChar char="•"/>
              <a:tabLst>
                <a:tab pos="355600" algn="l"/>
              </a:tabLst>
            </a:pPr>
            <a:r>
              <a:rPr sz="2800" spc="-40" dirty="0">
                <a:solidFill>
                  <a:srgbClr val="7A4199"/>
                </a:solidFill>
                <a:latin typeface="Calibri"/>
                <a:cs typeface="Calibri"/>
              </a:rPr>
              <a:t>F</a:t>
            </a:r>
            <a:r>
              <a:rPr sz="2800" spc="-20" dirty="0">
                <a:solidFill>
                  <a:srgbClr val="7A4199"/>
                </a:solidFill>
                <a:latin typeface="Calibri"/>
                <a:cs typeface="Calibri"/>
              </a:rPr>
              <a:t>o</a:t>
            </a:r>
            <a:r>
              <a:rPr sz="2800" spc="-10" dirty="0">
                <a:solidFill>
                  <a:srgbClr val="7A4199"/>
                </a:solidFill>
                <a:latin typeface="Calibri"/>
                <a:cs typeface="Calibri"/>
              </a:rPr>
              <a:t>r</a:t>
            </a:r>
            <a:r>
              <a:rPr sz="2800" dirty="0">
                <a:solidFill>
                  <a:srgbClr val="7A4199"/>
                </a:solidFill>
                <a:latin typeface="Calibri"/>
                <a:cs typeface="Calibri"/>
              </a:rPr>
              <a:t> </a:t>
            </a:r>
            <a:r>
              <a:rPr sz="2800" spc="-50" dirty="0">
                <a:solidFill>
                  <a:srgbClr val="7A4199"/>
                </a:solidFill>
                <a:latin typeface="Calibri"/>
                <a:cs typeface="Calibri"/>
              </a:rPr>
              <a:t>r</a:t>
            </a:r>
            <a:r>
              <a:rPr sz="2800" spc="-15" dirty="0">
                <a:solidFill>
                  <a:srgbClr val="7A4199"/>
                </a:solidFill>
                <a:latin typeface="Calibri"/>
                <a:cs typeface="Calibri"/>
              </a:rPr>
              <a:t>es</a:t>
            </a:r>
            <a:r>
              <a:rPr sz="2800" spc="-25" dirty="0">
                <a:solidFill>
                  <a:srgbClr val="7A4199"/>
                </a:solidFill>
                <a:latin typeface="Calibri"/>
                <a:cs typeface="Calibri"/>
              </a:rPr>
              <a:t>i</a:t>
            </a:r>
            <a:r>
              <a:rPr sz="2800" spc="-20" dirty="0">
                <a:solidFill>
                  <a:srgbClr val="7A4199"/>
                </a:solidFill>
                <a:latin typeface="Calibri"/>
                <a:cs typeface="Calibri"/>
              </a:rPr>
              <a:t>de</a:t>
            </a:r>
            <a:r>
              <a:rPr sz="2800" spc="-55" dirty="0">
                <a:solidFill>
                  <a:srgbClr val="7A4199"/>
                </a:solidFill>
                <a:latin typeface="Calibri"/>
                <a:cs typeface="Calibri"/>
              </a:rPr>
              <a:t>n</a:t>
            </a:r>
            <a:r>
              <a:rPr sz="2800" spc="-15" dirty="0">
                <a:solidFill>
                  <a:srgbClr val="7A4199"/>
                </a:solidFill>
                <a:latin typeface="Calibri"/>
                <a:cs typeface="Calibri"/>
              </a:rPr>
              <a:t>ts</a:t>
            </a:r>
            <a:r>
              <a:rPr sz="2800" spc="30" dirty="0">
                <a:solidFill>
                  <a:srgbClr val="7A4199"/>
                </a:solidFill>
                <a:latin typeface="Calibri"/>
                <a:cs typeface="Calibri"/>
              </a:rPr>
              <a:t> </a:t>
            </a:r>
            <a:r>
              <a:rPr sz="2800" spc="-35" dirty="0">
                <a:solidFill>
                  <a:srgbClr val="7A4199"/>
                </a:solidFill>
                <a:latin typeface="Calibri"/>
                <a:cs typeface="Calibri"/>
              </a:rPr>
              <a:t>a</a:t>
            </a:r>
            <a:r>
              <a:rPr sz="2800" spc="-10" dirty="0">
                <a:solidFill>
                  <a:srgbClr val="7A4199"/>
                </a:solidFill>
                <a:latin typeface="Calibri"/>
                <a:cs typeface="Calibri"/>
              </a:rPr>
              <a:t>t</a:t>
            </a:r>
            <a:r>
              <a:rPr sz="2800" spc="-5" dirty="0">
                <a:solidFill>
                  <a:srgbClr val="7A4199"/>
                </a:solidFill>
                <a:latin typeface="Calibri"/>
                <a:cs typeface="Calibri"/>
              </a:rPr>
              <a:t> h</a:t>
            </a:r>
            <a:r>
              <a:rPr sz="2800" spc="-10" dirty="0">
                <a:solidFill>
                  <a:srgbClr val="7A4199"/>
                </a:solidFill>
                <a:latin typeface="Calibri"/>
                <a:cs typeface="Calibri"/>
              </a:rPr>
              <a:t>i</a:t>
            </a:r>
            <a:r>
              <a:rPr sz="2800" spc="-15" dirty="0">
                <a:solidFill>
                  <a:srgbClr val="7A4199"/>
                </a:solidFill>
                <a:latin typeface="Calibri"/>
                <a:cs typeface="Calibri"/>
              </a:rPr>
              <a:t>gh</a:t>
            </a:r>
            <a:r>
              <a:rPr sz="2800" spc="5" dirty="0">
                <a:solidFill>
                  <a:srgbClr val="7A4199"/>
                </a:solidFill>
                <a:latin typeface="Calibri"/>
                <a:cs typeface="Calibri"/>
              </a:rPr>
              <a:t> </a:t>
            </a:r>
            <a:r>
              <a:rPr sz="2800" spc="-10" dirty="0">
                <a:solidFill>
                  <a:srgbClr val="7A4199"/>
                </a:solidFill>
                <a:latin typeface="Calibri"/>
                <a:cs typeface="Calibri"/>
              </a:rPr>
              <a:t>r</a:t>
            </a:r>
            <a:r>
              <a:rPr sz="2800" spc="-20" dirty="0">
                <a:solidFill>
                  <a:srgbClr val="7A4199"/>
                </a:solidFill>
                <a:latin typeface="Calibri"/>
                <a:cs typeface="Calibri"/>
              </a:rPr>
              <a:t>is</a:t>
            </a:r>
            <a:r>
              <a:rPr sz="2800" spc="-15" dirty="0">
                <a:solidFill>
                  <a:srgbClr val="7A4199"/>
                </a:solidFill>
                <a:latin typeface="Calibri"/>
                <a:cs typeface="Calibri"/>
              </a:rPr>
              <a:t>k</a:t>
            </a:r>
            <a:r>
              <a:rPr sz="2800" spc="35" dirty="0">
                <a:solidFill>
                  <a:srgbClr val="7A4199"/>
                </a:solidFill>
                <a:latin typeface="Calibri"/>
                <a:cs typeface="Calibri"/>
              </a:rPr>
              <a:t> </a:t>
            </a:r>
            <a:r>
              <a:rPr sz="2800" spc="-20" dirty="0">
                <a:solidFill>
                  <a:srgbClr val="404040"/>
                </a:solidFill>
                <a:latin typeface="Calibri"/>
                <a:cs typeface="Calibri"/>
              </a:rPr>
              <a:t>who</a:t>
            </a:r>
            <a:r>
              <a:rPr sz="2800" spc="-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800" spc="-35" dirty="0">
                <a:solidFill>
                  <a:srgbClr val="404040"/>
                </a:solidFill>
                <a:latin typeface="Calibri"/>
                <a:cs typeface="Calibri"/>
              </a:rPr>
              <a:t>c</a:t>
            </a:r>
            <a:r>
              <a:rPr sz="2800" spc="-15" dirty="0">
                <a:solidFill>
                  <a:srgbClr val="404040"/>
                </a:solidFill>
                <a:latin typeface="Calibri"/>
                <a:cs typeface="Calibri"/>
              </a:rPr>
              <a:t>annot</a:t>
            </a:r>
            <a:r>
              <a:rPr sz="2800" spc="1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800" spc="-20" dirty="0">
                <a:solidFill>
                  <a:srgbClr val="404040"/>
                </a:solidFill>
                <a:latin typeface="Calibri"/>
                <a:cs typeface="Calibri"/>
              </a:rPr>
              <a:t>me</a:t>
            </a:r>
            <a:r>
              <a:rPr sz="2800" spc="-35" dirty="0">
                <a:solidFill>
                  <a:srgbClr val="404040"/>
                </a:solidFill>
                <a:latin typeface="Calibri"/>
                <a:cs typeface="Calibri"/>
              </a:rPr>
              <a:t>e</a:t>
            </a:r>
            <a:r>
              <a:rPr sz="2800" spc="-10" dirty="0">
                <a:solidFill>
                  <a:srgbClr val="404040"/>
                </a:solidFill>
                <a:latin typeface="Calibri"/>
                <a:cs typeface="Calibri"/>
              </a:rPr>
              <a:t>t</a:t>
            </a:r>
            <a:r>
              <a:rPr sz="2800" spc="-15" dirty="0">
                <a:solidFill>
                  <a:srgbClr val="404040"/>
                </a:solidFill>
                <a:latin typeface="Calibri"/>
                <a:cs typeface="Calibri"/>
              </a:rPr>
              <a:t> the</a:t>
            </a:r>
            <a:r>
              <a:rPr sz="2800" spc="-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800" spc="-15" dirty="0">
                <a:solidFill>
                  <a:srgbClr val="404040"/>
                </a:solidFill>
                <a:latin typeface="Calibri"/>
                <a:cs typeface="Calibri"/>
              </a:rPr>
              <a:t>R</a:t>
            </a:r>
            <a:r>
              <a:rPr sz="2800" spc="-65" dirty="0">
                <a:solidFill>
                  <a:srgbClr val="404040"/>
                </a:solidFill>
                <a:latin typeface="Calibri"/>
                <a:cs typeface="Calibri"/>
              </a:rPr>
              <a:t>D</a:t>
            </a:r>
            <a:r>
              <a:rPr sz="2800" spc="-20" dirty="0">
                <a:solidFill>
                  <a:srgbClr val="404040"/>
                </a:solidFill>
                <a:latin typeface="Calibri"/>
                <a:cs typeface="Calibri"/>
              </a:rPr>
              <a:t>A</a:t>
            </a:r>
            <a:r>
              <a:rPr sz="2800" spc="-1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800" spc="-75" dirty="0">
                <a:solidFill>
                  <a:srgbClr val="404040"/>
                </a:solidFill>
                <a:latin typeface="Calibri"/>
                <a:cs typeface="Calibri"/>
              </a:rPr>
              <a:t>f</a:t>
            </a:r>
            <a:r>
              <a:rPr sz="2800" spc="-20" dirty="0">
                <a:solidFill>
                  <a:srgbClr val="404040"/>
                </a:solidFill>
                <a:latin typeface="Calibri"/>
                <a:cs typeface="Calibri"/>
              </a:rPr>
              <a:t>o</a:t>
            </a:r>
            <a:r>
              <a:rPr sz="2800" spc="-10" dirty="0">
                <a:solidFill>
                  <a:srgbClr val="404040"/>
                </a:solidFill>
                <a:latin typeface="Calibri"/>
                <a:cs typeface="Calibri"/>
              </a:rPr>
              <a:t>r</a:t>
            </a:r>
            <a:r>
              <a:rPr sz="280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800" spc="-35" dirty="0">
                <a:solidFill>
                  <a:srgbClr val="404040"/>
                </a:solidFill>
                <a:latin typeface="Calibri"/>
                <a:cs typeface="Calibri"/>
              </a:rPr>
              <a:t>c</a:t>
            </a:r>
            <a:r>
              <a:rPr sz="2800" spc="-15" dirty="0">
                <a:solidFill>
                  <a:srgbClr val="404040"/>
                </a:solidFill>
                <a:latin typeface="Calibri"/>
                <a:cs typeface="Calibri"/>
              </a:rPr>
              <a:t>alcium</a:t>
            </a:r>
            <a:r>
              <a:rPr sz="280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800" spc="-15" dirty="0">
                <a:solidFill>
                  <a:srgbClr val="404040"/>
                </a:solidFill>
                <a:latin typeface="Calibri"/>
                <a:cs typeface="Calibri"/>
              </a:rPr>
              <a:t>th</a:t>
            </a:r>
            <a:r>
              <a:rPr sz="2800" spc="-70" dirty="0">
                <a:solidFill>
                  <a:srgbClr val="404040"/>
                </a:solidFill>
                <a:latin typeface="Calibri"/>
                <a:cs typeface="Calibri"/>
              </a:rPr>
              <a:t>r</a:t>
            </a:r>
            <a:r>
              <a:rPr sz="2800" spc="-20" dirty="0">
                <a:solidFill>
                  <a:srgbClr val="404040"/>
                </a:solidFill>
                <a:latin typeface="Calibri"/>
                <a:cs typeface="Calibri"/>
              </a:rPr>
              <a:t>oug</a:t>
            </a:r>
            <a:r>
              <a:rPr sz="2800" spc="-15" dirty="0">
                <a:solidFill>
                  <a:srgbClr val="404040"/>
                </a:solidFill>
                <a:latin typeface="Calibri"/>
                <a:cs typeface="Calibri"/>
              </a:rPr>
              <a:t>h</a:t>
            </a:r>
            <a:r>
              <a:rPr sz="2800" spc="3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800" spc="-20" dirty="0">
                <a:solidFill>
                  <a:srgbClr val="404040"/>
                </a:solidFill>
                <a:latin typeface="Calibri"/>
                <a:cs typeface="Calibri"/>
              </a:rPr>
              <a:t>di</a:t>
            </a:r>
            <a:r>
              <a:rPr sz="2800" spc="-25" dirty="0">
                <a:solidFill>
                  <a:srgbClr val="404040"/>
                </a:solidFill>
                <a:latin typeface="Calibri"/>
                <a:cs typeface="Calibri"/>
              </a:rPr>
              <a:t>e</a:t>
            </a:r>
            <a:r>
              <a:rPr sz="2800" spc="-50" dirty="0">
                <a:solidFill>
                  <a:srgbClr val="404040"/>
                </a:solidFill>
                <a:latin typeface="Calibri"/>
                <a:cs typeface="Calibri"/>
              </a:rPr>
              <a:t>t</a:t>
            </a:r>
            <a:r>
              <a:rPr sz="2800" spc="-15" dirty="0">
                <a:solidFill>
                  <a:srgbClr val="404040"/>
                </a:solidFill>
                <a:latin typeface="Calibri"/>
                <a:cs typeface="Calibri"/>
              </a:rPr>
              <a:t>a</a:t>
            </a:r>
            <a:r>
              <a:rPr sz="2800" dirty="0">
                <a:solidFill>
                  <a:srgbClr val="404040"/>
                </a:solidFill>
                <a:latin typeface="Calibri"/>
                <a:cs typeface="Calibri"/>
              </a:rPr>
              <a:t>r</a:t>
            </a:r>
            <a:r>
              <a:rPr sz="2800" spc="-15" dirty="0">
                <a:solidFill>
                  <a:srgbClr val="404040"/>
                </a:solidFill>
                <a:latin typeface="Calibri"/>
                <a:cs typeface="Calibri"/>
              </a:rPr>
              <a:t>y</a:t>
            </a:r>
            <a:r>
              <a:rPr sz="2800" spc="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800" spc="-10" dirty="0">
                <a:solidFill>
                  <a:srgbClr val="404040"/>
                </a:solidFill>
                <a:latin typeface="Calibri"/>
                <a:cs typeface="Calibri"/>
              </a:rPr>
              <a:t>i</a:t>
            </a:r>
            <a:r>
              <a:rPr sz="2800" spc="-55" dirty="0">
                <a:solidFill>
                  <a:srgbClr val="404040"/>
                </a:solidFill>
                <a:latin typeface="Calibri"/>
                <a:cs typeface="Calibri"/>
              </a:rPr>
              <a:t>n</a:t>
            </a:r>
            <a:r>
              <a:rPr sz="2800" spc="-50" dirty="0">
                <a:solidFill>
                  <a:srgbClr val="404040"/>
                </a:solidFill>
                <a:latin typeface="Calibri"/>
                <a:cs typeface="Calibri"/>
              </a:rPr>
              <a:t>t</a:t>
            </a:r>
            <a:r>
              <a:rPr sz="2800" spc="-15" dirty="0">
                <a:solidFill>
                  <a:srgbClr val="404040"/>
                </a:solidFill>
                <a:latin typeface="Calibri"/>
                <a:cs typeface="Calibri"/>
              </a:rPr>
              <a:t>a</a:t>
            </a:r>
            <a:r>
              <a:rPr sz="2800" spc="-95" dirty="0">
                <a:solidFill>
                  <a:srgbClr val="404040"/>
                </a:solidFill>
                <a:latin typeface="Calibri"/>
                <a:cs typeface="Calibri"/>
              </a:rPr>
              <a:t>k</a:t>
            </a:r>
            <a:r>
              <a:rPr sz="2800" spc="-15" dirty="0">
                <a:solidFill>
                  <a:srgbClr val="404040"/>
                </a:solidFill>
                <a:latin typeface="Calibri"/>
                <a:cs typeface="Calibri"/>
              </a:rPr>
              <a:t>e,</a:t>
            </a:r>
            <a:r>
              <a:rPr sz="2800" spc="2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800" u="heavy" spc="-40" dirty="0">
                <a:solidFill>
                  <a:srgbClr val="404040"/>
                </a:solidFill>
                <a:latin typeface="Calibri"/>
                <a:cs typeface="Calibri"/>
              </a:rPr>
              <a:t>w</a:t>
            </a:r>
            <a:r>
              <a:rPr sz="2800" u="heavy" spc="-15" dirty="0">
                <a:solidFill>
                  <a:srgbClr val="404040"/>
                </a:solidFill>
                <a:latin typeface="Calibri"/>
                <a:cs typeface="Calibri"/>
              </a:rPr>
              <a:t>e</a:t>
            </a:r>
            <a:r>
              <a:rPr sz="2800" u="heavy" spc="-1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800" u="heavy" spc="-60" dirty="0">
                <a:solidFill>
                  <a:srgbClr val="404040"/>
                </a:solidFill>
                <a:latin typeface="Calibri"/>
                <a:cs typeface="Calibri"/>
              </a:rPr>
              <a:t>r</a:t>
            </a:r>
            <a:r>
              <a:rPr sz="2800" u="heavy" spc="-15" dirty="0">
                <a:solidFill>
                  <a:srgbClr val="404040"/>
                </a:solidFill>
                <a:latin typeface="Calibri"/>
                <a:cs typeface="Calibri"/>
              </a:rPr>
              <a:t>e</a:t>
            </a:r>
            <a:r>
              <a:rPr sz="2800" u="heavy" spc="-35" dirty="0">
                <a:solidFill>
                  <a:srgbClr val="404040"/>
                </a:solidFill>
                <a:latin typeface="Calibri"/>
                <a:cs typeface="Calibri"/>
              </a:rPr>
              <a:t>c</a:t>
            </a:r>
            <a:r>
              <a:rPr sz="2800" u="heavy" spc="-25" dirty="0">
                <a:solidFill>
                  <a:srgbClr val="404040"/>
                </a:solidFill>
                <a:latin typeface="Calibri"/>
                <a:cs typeface="Calibri"/>
              </a:rPr>
              <a:t>ommend</a:t>
            </a:r>
            <a:r>
              <a:rPr sz="2800" spc="-1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800" spc="-20" dirty="0">
                <a:solidFill>
                  <a:srgbClr val="7A4199"/>
                </a:solidFill>
                <a:latin typeface="Calibri"/>
                <a:cs typeface="Calibri"/>
              </a:rPr>
              <a:t>dail</a:t>
            </a:r>
            <a:r>
              <a:rPr sz="2800" spc="-15" dirty="0">
                <a:solidFill>
                  <a:srgbClr val="7A4199"/>
                </a:solidFill>
                <a:latin typeface="Calibri"/>
                <a:cs typeface="Calibri"/>
              </a:rPr>
              <a:t>y</a:t>
            </a:r>
            <a:r>
              <a:rPr sz="2800" spc="5" dirty="0">
                <a:solidFill>
                  <a:srgbClr val="7A4199"/>
                </a:solidFill>
                <a:latin typeface="Calibri"/>
                <a:cs typeface="Calibri"/>
              </a:rPr>
              <a:t> </a:t>
            </a:r>
            <a:r>
              <a:rPr sz="2800" spc="-20" dirty="0">
                <a:solidFill>
                  <a:srgbClr val="7A4199"/>
                </a:solidFill>
                <a:latin typeface="Calibri"/>
                <a:cs typeface="Calibri"/>
              </a:rPr>
              <a:t>su</a:t>
            </a:r>
            <a:r>
              <a:rPr sz="2800" spc="-30" dirty="0">
                <a:solidFill>
                  <a:srgbClr val="7A4199"/>
                </a:solidFill>
                <a:latin typeface="Calibri"/>
                <a:cs typeface="Calibri"/>
              </a:rPr>
              <a:t>p</a:t>
            </a:r>
            <a:r>
              <a:rPr sz="2800" spc="-20" dirty="0">
                <a:solidFill>
                  <a:srgbClr val="7A4199"/>
                </a:solidFill>
                <a:latin typeface="Calibri"/>
                <a:cs typeface="Calibri"/>
              </a:rPr>
              <a:t>pleme</a:t>
            </a:r>
            <a:r>
              <a:rPr sz="2800" spc="-50" dirty="0">
                <a:solidFill>
                  <a:srgbClr val="7A4199"/>
                </a:solidFill>
                <a:latin typeface="Calibri"/>
                <a:cs typeface="Calibri"/>
              </a:rPr>
              <a:t>n</a:t>
            </a:r>
            <a:r>
              <a:rPr sz="2800" spc="-15" dirty="0">
                <a:solidFill>
                  <a:srgbClr val="7A4199"/>
                </a:solidFill>
                <a:latin typeface="Calibri"/>
                <a:cs typeface="Calibri"/>
              </a:rPr>
              <a:t>ts</a:t>
            </a:r>
            <a:r>
              <a:rPr sz="2800" spc="55" dirty="0">
                <a:solidFill>
                  <a:srgbClr val="7A4199"/>
                </a:solidFill>
                <a:latin typeface="Calibri"/>
                <a:cs typeface="Calibri"/>
              </a:rPr>
              <a:t> </a:t>
            </a:r>
            <a:r>
              <a:rPr sz="2800" spc="-20" dirty="0">
                <a:solidFill>
                  <a:srgbClr val="7A4199"/>
                </a:solidFill>
                <a:latin typeface="Calibri"/>
                <a:cs typeface="Calibri"/>
              </a:rPr>
              <a:t>o</a:t>
            </a:r>
            <a:r>
              <a:rPr sz="2800" spc="-10" dirty="0">
                <a:solidFill>
                  <a:srgbClr val="7A4199"/>
                </a:solidFill>
                <a:latin typeface="Calibri"/>
                <a:cs typeface="Calibri"/>
              </a:rPr>
              <a:t>f</a:t>
            </a:r>
            <a:r>
              <a:rPr sz="2800" spc="-5" dirty="0">
                <a:solidFill>
                  <a:srgbClr val="7A4199"/>
                </a:solidFill>
                <a:latin typeface="Calibri"/>
                <a:cs typeface="Calibri"/>
              </a:rPr>
              <a:t> </a:t>
            </a:r>
            <a:r>
              <a:rPr sz="2800" spc="-30" dirty="0">
                <a:solidFill>
                  <a:srgbClr val="7A4199"/>
                </a:solidFill>
                <a:latin typeface="Calibri"/>
                <a:cs typeface="Calibri"/>
              </a:rPr>
              <a:t>c</a:t>
            </a:r>
            <a:r>
              <a:rPr sz="2800" spc="-15" dirty="0">
                <a:solidFill>
                  <a:srgbClr val="7A4199"/>
                </a:solidFill>
                <a:latin typeface="Calibri"/>
                <a:cs typeface="Calibri"/>
              </a:rPr>
              <a:t>alcium</a:t>
            </a:r>
            <a:r>
              <a:rPr sz="2800" dirty="0">
                <a:solidFill>
                  <a:srgbClr val="7A4199"/>
                </a:solidFill>
                <a:latin typeface="Calibri"/>
                <a:cs typeface="Calibri"/>
              </a:rPr>
              <a:t> </a:t>
            </a:r>
            <a:r>
              <a:rPr sz="2800" spc="-20" dirty="0">
                <a:solidFill>
                  <a:srgbClr val="7A4199"/>
                </a:solidFill>
                <a:latin typeface="Calibri"/>
                <a:cs typeface="Calibri"/>
              </a:rPr>
              <a:t>u</a:t>
            </a:r>
            <a:r>
              <a:rPr sz="2800" spc="-15" dirty="0">
                <a:solidFill>
                  <a:srgbClr val="7A4199"/>
                </a:solidFill>
                <a:latin typeface="Calibri"/>
                <a:cs typeface="Calibri"/>
              </a:rPr>
              <a:t>p</a:t>
            </a:r>
            <a:r>
              <a:rPr sz="2800" spc="15" dirty="0">
                <a:solidFill>
                  <a:srgbClr val="7A4199"/>
                </a:solidFill>
                <a:latin typeface="Calibri"/>
                <a:cs typeface="Calibri"/>
              </a:rPr>
              <a:t> </a:t>
            </a:r>
            <a:r>
              <a:rPr sz="2800" spc="-35" dirty="0">
                <a:solidFill>
                  <a:srgbClr val="7A4199"/>
                </a:solidFill>
                <a:latin typeface="Calibri"/>
                <a:cs typeface="Calibri"/>
              </a:rPr>
              <a:t>t</a:t>
            </a:r>
            <a:r>
              <a:rPr sz="2800" spc="-15" dirty="0">
                <a:solidFill>
                  <a:srgbClr val="7A4199"/>
                </a:solidFill>
                <a:latin typeface="Calibri"/>
                <a:cs typeface="Calibri"/>
              </a:rPr>
              <a:t>o</a:t>
            </a:r>
            <a:r>
              <a:rPr sz="2800" spc="-5" dirty="0">
                <a:solidFill>
                  <a:srgbClr val="7A4199"/>
                </a:solidFill>
                <a:latin typeface="Calibri"/>
                <a:cs typeface="Calibri"/>
              </a:rPr>
              <a:t> </a:t>
            </a:r>
            <a:r>
              <a:rPr sz="2800" spc="-15" dirty="0">
                <a:solidFill>
                  <a:srgbClr val="7A4199"/>
                </a:solidFill>
                <a:latin typeface="Calibri"/>
                <a:cs typeface="Calibri"/>
              </a:rPr>
              <a:t>500</a:t>
            </a:r>
            <a:r>
              <a:rPr sz="2800" spc="50" dirty="0">
                <a:solidFill>
                  <a:srgbClr val="7A4199"/>
                </a:solidFill>
                <a:latin typeface="Calibri"/>
                <a:cs typeface="Calibri"/>
              </a:rPr>
              <a:t> </a:t>
            </a:r>
            <a:r>
              <a:rPr sz="2800" spc="-25" dirty="0">
                <a:solidFill>
                  <a:srgbClr val="7A4199"/>
                </a:solidFill>
                <a:latin typeface="Calibri"/>
                <a:cs typeface="Calibri"/>
              </a:rPr>
              <a:t>mg</a:t>
            </a:r>
            <a:endParaRPr sz="28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48"/>
              </a:spcBef>
              <a:buClr>
                <a:srgbClr val="9480B9"/>
              </a:buClr>
              <a:buFont typeface="Arial"/>
              <a:buChar char="•"/>
            </a:pPr>
            <a:endParaRPr sz="4050">
              <a:latin typeface="Times New Roman"/>
              <a:cs typeface="Times New Roman"/>
            </a:endParaRPr>
          </a:p>
          <a:p>
            <a:pPr marL="355600" marR="52705" indent="-342900">
              <a:lnSpc>
                <a:spcPct val="100000"/>
              </a:lnSpc>
              <a:buClr>
                <a:srgbClr val="9480B9"/>
              </a:buClr>
              <a:buFont typeface="Arial"/>
              <a:buChar char="•"/>
              <a:tabLst>
                <a:tab pos="355600" algn="l"/>
              </a:tabLst>
            </a:pPr>
            <a:r>
              <a:rPr sz="2800" spc="-55" dirty="0">
                <a:solidFill>
                  <a:srgbClr val="7A4199"/>
                </a:solidFill>
                <a:latin typeface="Calibri"/>
                <a:cs typeface="Calibri"/>
              </a:rPr>
              <a:t>F</a:t>
            </a:r>
            <a:r>
              <a:rPr sz="2800" spc="-20" dirty="0">
                <a:solidFill>
                  <a:srgbClr val="7A4199"/>
                </a:solidFill>
                <a:latin typeface="Calibri"/>
                <a:cs typeface="Calibri"/>
              </a:rPr>
              <a:t>o</a:t>
            </a:r>
            <a:r>
              <a:rPr sz="2800" spc="-10" dirty="0">
                <a:solidFill>
                  <a:srgbClr val="7A4199"/>
                </a:solidFill>
                <a:latin typeface="Calibri"/>
                <a:cs typeface="Calibri"/>
              </a:rPr>
              <a:t>r</a:t>
            </a:r>
            <a:r>
              <a:rPr sz="2800" spc="5" dirty="0">
                <a:solidFill>
                  <a:srgbClr val="7A4199"/>
                </a:solidFill>
                <a:latin typeface="Calibri"/>
                <a:cs typeface="Calibri"/>
              </a:rPr>
              <a:t> </a:t>
            </a:r>
            <a:r>
              <a:rPr sz="2800" spc="-50" dirty="0">
                <a:solidFill>
                  <a:srgbClr val="7A4199"/>
                </a:solidFill>
                <a:latin typeface="Calibri"/>
                <a:cs typeface="Calibri"/>
              </a:rPr>
              <a:t>r</a:t>
            </a:r>
            <a:r>
              <a:rPr sz="2800" spc="-15" dirty="0">
                <a:solidFill>
                  <a:srgbClr val="7A4199"/>
                </a:solidFill>
                <a:latin typeface="Calibri"/>
                <a:cs typeface="Calibri"/>
              </a:rPr>
              <a:t>es</a:t>
            </a:r>
            <a:r>
              <a:rPr sz="2800" spc="-20" dirty="0">
                <a:solidFill>
                  <a:srgbClr val="7A4199"/>
                </a:solidFill>
                <a:latin typeface="Calibri"/>
                <a:cs typeface="Calibri"/>
              </a:rPr>
              <a:t>ide</a:t>
            </a:r>
            <a:r>
              <a:rPr sz="2800" spc="-50" dirty="0">
                <a:solidFill>
                  <a:srgbClr val="7A4199"/>
                </a:solidFill>
                <a:latin typeface="Calibri"/>
                <a:cs typeface="Calibri"/>
              </a:rPr>
              <a:t>n</a:t>
            </a:r>
            <a:r>
              <a:rPr sz="2800" spc="-15" dirty="0">
                <a:solidFill>
                  <a:srgbClr val="7A4199"/>
                </a:solidFill>
                <a:latin typeface="Calibri"/>
                <a:cs typeface="Calibri"/>
              </a:rPr>
              <a:t>ts</a:t>
            </a:r>
            <a:r>
              <a:rPr sz="2800" spc="35" dirty="0">
                <a:solidFill>
                  <a:srgbClr val="7A4199"/>
                </a:solidFill>
                <a:latin typeface="Calibri"/>
                <a:cs typeface="Calibri"/>
              </a:rPr>
              <a:t> </a:t>
            </a:r>
            <a:r>
              <a:rPr sz="2800" spc="-20" dirty="0">
                <a:solidFill>
                  <a:srgbClr val="7A4199"/>
                </a:solidFill>
                <a:latin typeface="Calibri"/>
                <a:cs typeface="Calibri"/>
              </a:rPr>
              <a:t>who</a:t>
            </a:r>
            <a:r>
              <a:rPr sz="2800" spc="10" dirty="0">
                <a:solidFill>
                  <a:srgbClr val="7A4199"/>
                </a:solidFill>
                <a:latin typeface="Calibri"/>
                <a:cs typeface="Calibri"/>
              </a:rPr>
              <a:t> </a:t>
            </a:r>
            <a:r>
              <a:rPr sz="2800" spc="-15" dirty="0">
                <a:solidFill>
                  <a:srgbClr val="7A4199"/>
                </a:solidFill>
                <a:latin typeface="Calibri"/>
                <a:cs typeface="Calibri"/>
              </a:rPr>
              <a:t>a</a:t>
            </a:r>
            <a:r>
              <a:rPr sz="2800" spc="-50" dirty="0">
                <a:solidFill>
                  <a:srgbClr val="7A4199"/>
                </a:solidFill>
                <a:latin typeface="Calibri"/>
                <a:cs typeface="Calibri"/>
              </a:rPr>
              <a:t>r</a:t>
            </a:r>
            <a:r>
              <a:rPr sz="2800" spc="-15" dirty="0">
                <a:solidFill>
                  <a:srgbClr val="7A4199"/>
                </a:solidFill>
                <a:latin typeface="Calibri"/>
                <a:cs typeface="Calibri"/>
              </a:rPr>
              <a:t>e</a:t>
            </a:r>
            <a:r>
              <a:rPr sz="2800" dirty="0">
                <a:solidFill>
                  <a:srgbClr val="7A4199"/>
                </a:solidFill>
                <a:latin typeface="Calibri"/>
                <a:cs typeface="Calibri"/>
              </a:rPr>
              <a:t> </a:t>
            </a:r>
            <a:r>
              <a:rPr sz="2800" spc="-30" dirty="0">
                <a:solidFill>
                  <a:srgbClr val="7A4199"/>
                </a:solidFill>
                <a:latin typeface="Calibri"/>
                <a:cs typeface="Calibri"/>
              </a:rPr>
              <a:t>n</a:t>
            </a:r>
            <a:r>
              <a:rPr sz="2800" spc="-20" dirty="0">
                <a:solidFill>
                  <a:srgbClr val="7A4199"/>
                </a:solidFill>
                <a:latin typeface="Calibri"/>
                <a:cs typeface="Calibri"/>
              </a:rPr>
              <a:t>o</a:t>
            </a:r>
            <a:r>
              <a:rPr sz="2800" spc="-10" dirty="0">
                <a:solidFill>
                  <a:srgbClr val="7A4199"/>
                </a:solidFill>
                <a:latin typeface="Calibri"/>
                <a:cs typeface="Calibri"/>
              </a:rPr>
              <a:t>t</a:t>
            </a:r>
            <a:r>
              <a:rPr sz="2800" spc="10" dirty="0">
                <a:solidFill>
                  <a:srgbClr val="7A4199"/>
                </a:solidFill>
                <a:latin typeface="Calibri"/>
                <a:cs typeface="Calibri"/>
              </a:rPr>
              <a:t> </a:t>
            </a:r>
            <a:r>
              <a:rPr sz="2800" spc="-35" dirty="0">
                <a:solidFill>
                  <a:srgbClr val="7A4199"/>
                </a:solidFill>
                <a:latin typeface="Calibri"/>
                <a:cs typeface="Calibri"/>
              </a:rPr>
              <a:t>a</a:t>
            </a:r>
            <a:r>
              <a:rPr sz="2800" spc="-10" dirty="0">
                <a:solidFill>
                  <a:srgbClr val="7A4199"/>
                </a:solidFill>
                <a:latin typeface="Calibri"/>
                <a:cs typeface="Calibri"/>
              </a:rPr>
              <a:t>t</a:t>
            </a:r>
            <a:r>
              <a:rPr sz="2800" spc="-5" dirty="0">
                <a:solidFill>
                  <a:srgbClr val="7A4199"/>
                </a:solidFill>
                <a:latin typeface="Calibri"/>
                <a:cs typeface="Calibri"/>
              </a:rPr>
              <a:t> </a:t>
            </a:r>
            <a:r>
              <a:rPr sz="2800" spc="-20" dirty="0">
                <a:solidFill>
                  <a:srgbClr val="7A4199"/>
                </a:solidFill>
                <a:latin typeface="Calibri"/>
                <a:cs typeface="Calibri"/>
              </a:rPr>
              <a:t>hig</a:t>
            </a:r>
            <a:r>
              <a:rPr sz="2800" spc="-15" dirty="0">
                <a:solidFill>
                  <a:srgbClr val="7A4199"/>
                </a:solidFill>
                <a:latin typeface="Calibri"/>
                <a:cs typeface="Calibri"/>
              </a:rPr>
              <a:t>h</a:t>
            </a:r>
            <a:r>
              <a:rPr sz="2800" spc="5" dirty="0">
                <a:solidFill>
                  <a:srgbClr val="7A4199"/>
                </a:solidFill>
                <a:latin typeface="Calibri"/>
                <a:cs typeface="Calibri"/>
              </a:rPr>
              <a:t> </a:t>
            </a:r>
            <a:r>
              <a:rPr sz="2800" spc="-10" dirty="0">
                <a:solidFill>
                  <a:srgbClr val="7A4199"/>
                </a:solidFill>
                <a:latin typeface="Calibri"/>
                <a:cs typeface="Calibri"/>
              </a:rPr>
              <a:t>risk</a:t>
            </a:r>
            <a:r>
              <a:rPr sz="2800" spc="35" dirty="0">
                <a:solidFill>
                  <a:srgbClr val="7A4199"/>
                </a:solidFill>
                <a:latin typeface="Calibri"/>
                <a:cs typeface="Calibri"/>
              </a:rPr>
              <a:t> </a:t>
            </a:r>
            <a:r>
              <a:rPr sz="2800" spc="-20" dirty="0">
                <a:solidFill>
                  <a:srgbClr val="404040"/>
                </a:solidFill>
                <a:latin typeface="Calibri"/>
                <a:cs typeface="Calibri"/>
              </a:rPr>
              <a:t>o</a:t>
            </a:r>
            <a:r>
              <a:rPr sz="2800" spc="-10" dirty="0">
                <a:solidFill>
                  <a:srgbClr val="404040"/>
                </a:solidFill>
                <a:latin typeface="Calibri"/>
                <a:cs typeface="Calibri"/>
              </a:rPr>
              <a:t>f</a:t>
            </a:r>
            <a:r>
              <a:rPr sz="2800" spc="-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800" spc="-15" dirty="0">
                <a:solidFill>
                  <a:srgbClr val="404040"/>
                </a:solidFill>
                <a:latin typeface="Calibri"/>
                <a:cs typeface="Calibri"/>
              </a:rPr>
              <a:t>f</a:t>
            </a:r>
            <a:r>
              <a:rPr sz="2800" spc="-70" dirty="0">
                <a:solidFill>
                  <a:srgbClr val="404040"/>
                </a:solidFill>
                <a:latin typeface="Calibri"/>
                <a:cs typeface="Calibri"/>
              </a:rPr>
              <a:t>r</a:t>
            </a:r>
            <a:r>
              <a:rPr sz="2800" spc="-15" dirty="0">
                <a:solidFill>
                  <a:srgbClr val="404040"/>
                </a:solidFill>
                <a:latin typeface="Calibri"/>
                <a:cs typeface="Calibri"/>
              </a:rPr>
              <a:t>a</a:t>
            </a:r>
            <a:r>
              <a:rPr sz="2800" spc="-10" dirty="0">
                <a:solidFill>
                  <a:srgbClr val="404040"/>
                </a:solidFill>
                <a:latin typeface="Calibri"/>
                <a:cs typeface="Calibri"/>
              </a:rPr>
              <a:t>c</a:t>
            </a:r>
            <a:r>
              <a:rPr sz="2800" spc="-15" dirty="0">
                <a:solidFill>
                  <a:srgbClr val="404040"/>
                </a:solidFill>
                <a:latin typeface="Calibri"/>
                <a:cs typeface="Calibri"/>
              </a:rPr>
              <a:t>tu</a:t>
            </a:r>
            <a:r>
              <a:rPr sz="2800" spc="-55" dirty="0">
                <a:solidFill>
                  <a:srgbClr val="404040"/>
                </a:solidFill>
                <a:latin typeface="Calibri"/>
                <a:cs typeface="Calibri"/>
              </a:rPr>
              <a:t>r</a:t>
            </a:r>
            <a:r>
              <a:rPr sz="2800" spc="-15" dirty="0">
                <a:solidFill>
                  <a:srgbClr val="404040"/>
                </a:solidFill>
                <a:latin typeface="Calibri"/>
                <a:cs typeface="Calibri"/>
              </a:rPr>
              <a:t>es and</a:t>
            </a:r>
            <a:r>
              <a:rPr sz="2800" spc="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800" spc="-20" dirty="0">
                <a:solidFill>
                  <a:srgbClr val="404040"/>
                </a:solidFill>
                <a:latin typeface="Calibri"/>
                <a:cs typeface="Calibri"/>
              </a:rPr>
              <a:t>who</a:t>
            </a:r>
            <a:r>
              <a:rPr sz="2800" spc="1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800" spc="-35" dirty="0">
                <a:solidFill>
                  <a:srgbClr val="404040"/>
                </a:solidFill>
                <a:latin typeface="Calibri"/>
                <a:cs typeface="Calibri"/>
              </a:rPr>
              <a:t>c</a:t>
            </a:r>
            <a:r>
              <a:rPr sz="2800" spc="-15" dirty="0">
                <a:solidFill>
                  <a:srgbClr val="404040"/>
                </a:solidFill>
                <a:latin typeface="Calibri"/>
                <a:cs typeface="Calibri"/>
              </a:rPr>
              <a:t>annot</a:t>
            </a:r>
            <a:r>
              <a:rPr sz="2800" spc="2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800" spc="-20" dirty="0">
                <a:solidFill>
                  <a:srgbClr val="404040"/>
                </a:solidFill>
                <a:latin typeface="Calibri"/>
                <a:cs typeface="Calibri"/>
              </a:rPr>
              <a:t>me</a:t>
            </a:r>
            <a:r>
              <a:rPr sz="2800" spc="-30" dirty="0">
                <a:solidFill>
                  <a:srgbClr val="404040"/>
                </a:solidFill>
                <a:latin typeface="Calibri"/>
                <a:cs typeface="Calibri"/>
              </a:rPr>
              <a:t>e</a:t>
            </a:r>
            <a:r>
              <a:rPr sz="2800" spc="-10" dirty="0">
                <a:solidFill>
                  <a:srgbClr val="404040"/>
                </a:solidFill>
                <a:latin typeface="Calibri"/>
                <a:cs typeface="Calibri"/>
              </a:rPr>
              <a:t>t </a:t>
            </a:r>
            <a:r>
              <a:rPr sz="2800" spc="-15" dirty="0">
                <a:solidFill>
                  <a:srgbClr val="404040"/>
                </a:solidFill>
                <a:latin typeface="Calibri"/>
                <a:cs typeface="Calibri"/>
              </a:rPr>
              <a:t>the</a:t>
            </a:r>
            <a:r>
              <a:rPr sz="2800" spc="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800" spc="-20" dirty="0">
                <a:solidFill>
                  <a:srgbClr val="404040"/>
                </a:solidFill>
                <a:latin typeface="Calibri"/>
                <a:cs typeface="Calibri"/>
              </a:rPr>
              <a:t>R</a:t>
            </a:r>
            <a:r>
              <a:rPr sz="2800" spc="-55" dirty="0">
                <a:solidFill>
                  <a:srgbClr val="404040"/>
                </a:solidFill>
                <a:latin typeface="Calibri"/>
                <a:cs typeface="Calibri"/>
              </a:rPr>
              <a:t>D</a:t>
            </a:r>
            <a:r>
              <a:rPr sz="2800" spc="-20" dirty="0">
                <a:solidFill>
                  <a:srgbClr val="404040"/>
                </a:solidFill>
                <a:latin typeface="Calibri"/>
                <a:cs typeface="Calibri"/>
              </a:rPr>
              <a:t>A</a:t>
            </a:r>
            <a:r>
              <a:rPr sz="2800" spc="1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800" spc="-75" dirty="0">
                <a:solidFill>
                  <a:srgbClr val="404040"/>
                </a:solidFill>
                <a:latin typeface="Calibri"/>
                <a:cs typeface="Calibri"/>
              </a:rPr>
              <a:t>f</a:t>
            </a:r>
            <a:r>
              <a:rPr sz="2800" spc="-20" dirty="0">
                <a:solidFill>
                  <a:srgbClr val="404040"/>
                </a:solidFill>
                <a:latin typeface="Calibri"/>
                <a:cs typeface="Calibri"/>
              </a:rPr>
              <a:t>o</a:t>
            </a:r>
            <a:r>
              <a:rPr sz="2800" spc="-10" dirty="0">
                <a:solidFill>
                  <a:srgbClr val="404040"/>
                </a:solidFill>
                <a:latin typeface="Calibri"/>
                <a:cs typeface="Calibri"/>
              </a:rPr>
              <a:t>r</a:t>
            </a:r>
            <a:r>
              <a:rPr sz="280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800" spc="-35" dirty="0">
                <a:solidFill>
                  <a:srgbClr val="404040"/>
                </a:solidFill>
                <a:latin typeface="Calibri"/>
                <a:cs typeface="Calibri"/>
              </a:rPr>
              <a:t>c</a:t>
            </a:r>
            <a:r>
              <a:rPr sz="2800" spc="-15" dirty="0">
                <a:solidFill>
                  <a:srgbClr val="404040"/>
                </a:solidFill>
                <a:latin typeface="Calibri"/>
                <a:cs typeface="Calibri"/>
              </a:rPr>
              <a:t>alcium</a:t>
            </a:r>
            <a:r>
              <a:rPr sz="280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800" spc="-15" dirty="0">
                <a:solidFill>
                  <a:srgbClr val="404040"/>
                </a:solidFill>
                <a:latin typeface="Calibri"/>
                <a:cs typeface="Calibri"/>
              </a:rPr>
              <a:t>th</a:t>
            </a:r>
            <a:r>
              <a:rPr sz="2800" spc="-70" dirty="0">
                <a:solidFill>
                  <a:srgbClr val="404040"/>
                </a:solidFill>
                <a:latin typeface="Calibri"/>
                <a:cs typeface="Calibri"/>
              </a:rPr>
              <a:t>r</a:t>
            </a:r>
            <a:r>
              <a:rPr sz="2800" spc="-20" dirty="0">
                <a:solidFill>
                  <a:srgbClr val="404040"/>
                </a:solidFill>
                <a:latin typeface="Calibri"/>
                <a:cs typeface="Calibri"/>
              </a:rPr>
              <a:t>ough di</a:t>
            </a:r>
            <a:r>
              <a:rPr sz="2800" spc="-25" dirty="0">
                <a:solidFill>
                  <a:srgbClr val="404040"/>
                </a:solidFill>
                <a:latin typeface="Calibri"/>
                <a:cs typeface="Calibri"/>
              </a:rPr>
              <a:t>e</a:t>
            </a:r>
            <a:r>
              <a:rPr sz="2800" spc="-50" dirty="0">
                <a:solidFill>
                  <a:srgbClr val="404040"/>
                </a:solidFill>
                <a:latin typeface="Calibri"/>
                <a:cs typeface="Calibri"/>
              </a:rPr>
              <a:t>t</a:t>
            </a:r>
            <a:r>
              <a:rPr sz="2800" spc="-15" dirty="0">
                <a:solidFill>
                  <a:srgbClr val="404040"/>
                </a:solidFill>
                <a:latin typeface="Calibri"/>
                <a:cs typeface="Calibri"/>
              </a:rPr>
              <a:t>a</a:t>
            </a:r>
            <a:r>
              <a:rPr sz="2800" dirty="0">
                <a:solidFill>
                  <a:srgbClr val="404040"/>
                </a:solidFill>
                <a:latin typeface="Calibri"/>
                <a:cs typeface="Calibri"/>
              </a:rPr>
              <a:t>r</a:t>
            </a:r>
            <a:r>
              <a:rPr sz="2800" spc="-15" dirty="0">
                <a:solidFill>
                  <a:srgbClr val="404040"/>
                </a:solidFill>
                <a:latin typeface="Calibri"/>
                <a:cs typeface="Calibri"/>
              </a:rPr>
              <a:t>y</a:t>
            </a:r>
            <a:r>
              <a:rPr sz="2800" spc="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800" spc="-10" dirty="0">
                <a:solidFill>
                  <a:srgbClr val="404040"/>
                </a:solidFill>
                <a:latin typeface="Calibri"/>
                <a:cs typeface="Calibri"/>
              </a:rPr>
              <a:t>i</a:t>
            </a:r>
            <a:r>
              <a:rPr sz="2800" spc="-55" dirty="0">
                <a:solidFill>
                  <a:srgbClr val="404040"/>
                </a:solidFill>
                <a:latin typeface="Calibri"/>
                <a:cs typeface="Calibri"/>
              </a:rPr>
              <a:t>n</a:t>
            </a:r>
            <a:r>
              <a:rPr sz="2800" spc="-50" dirty="0">
                <a:solidFill>
                  <a:srgbClr val="404040"/>
                </a:solidFill>
                <a:latin typeface="Calibri"/>
                <a:cs typeface="Calibri"/>
              </a:rPr>
              <a:t>t</a:t>
            </a:r>
            <a:r>
              <a:rPr sz="2800" spc="-15" dirty="0">
                <a:solidFill>
                  <a:srgbClr val="404040"/>
                </a:solidFill>
                <a:latin typeface="Calibri"/>
                <a:cs typeface="Calibri"/>
              </a:rPr>
              <a:t>a</a:t>
            </a:r>
            <a:r>
              <a:rPr sz="2800" spc="-95" dirty="0">
                <a:solidFill>
                  <a:srgbClr val="404040"/>
                </a:solidFill>
                <a:latin typeface="Calibri"/>
                <a:cs typeface="Calibri"/>
              </a:rPr>
              <a:t>k</a:t>
            </a:r>
            <a:r>
              <a:rPr sz="2800" spc="-15" dirty="0">
                <a:solidFill>
                  <a:srgbClr val="404040"/>
                </a:solidFill>
                <a:latin typeface="Calibri"/>
                <a:cs typeface="Calibri"/>
              </a:rPr>
              <a:t>e,</a:t>
            </a:r>
            <a:r>
              <a:rPr sz="2800" spc="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800" u="heavy" spc="-40" dirty="0">
                <a:solidFill>
                  <a:srgbClr val="404040"/>
                </a:solidFill>
                <a:latin typeface="Calibri"/>
                <a:cs typeface="Calibri"/>
              </a:rPr>
              <a:t>w</a:t>
            </a:r>
            <a:r>
              <a:rPr sz="2800" u="heavy" spc="-15" dirty="0">
                <a:solidFill>
                  <a:srgbClr val="404040"/>
                </a:solidFill>
                <a:latin typeface="Calibri"/>
                <a:cs typeface="Calibri"/>
              </a:rPr>
              <a:t>e</a:t>
            </a:r>
            <a:r>
              <a:rPr sz="2800" u="heavy" spc="-1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800" u="heavy" spc="-20" dirty="0">
                <a:solidFill>
                  <a:srgbClr val="404040"/>
                </a:solidFill>
                <a:latin typeface="Calibri"/>
                <a:cs typeface="Calibri"/>
              </a:rPr>
              <a:t>su</a:t>
            </a:r>
            <a:r>
              <a:rPr sz="2800" u="heavy" spc="0" dirty="0">
                <a:solidFill>
                  <a:srgbClr val="404040"/>
                </a:solidFill>
                <a:latin typeface="Calibri"/>
                <a:cs typeface="Calibri"/>
              </a:rPr>
              <a:t>g</a:t>
            </a:r>
            <a:r>
              <a:rPr sz="2800" u="heavy" spc="-35" dirty="0">
                <a:solidFill>
                  <a:srgbClr val="404040"/>
                </a:solidFill>
                <a:latin typeface="Calibri"/>
                <a:cs typeface="Calibri"/>
              </a:rPr>
              <a:t>g</a:t>
            </a:r>
            <a:r>
              <a:rPr sz="2800" u="heavy" spc="-15" dirty="0">
                <a:solidFill>
                  <a:srgbClr val="404040"/>
                </a:solidFill>
                <a:latin typeface="Calibri"/>
                <a:cs typeface="Calibri"/>
              </a:rPr>
              <a:t>e</a:t>
            </a:r>
            <a:r>
              <a:rPr sz="2800" u="heavy" spc="-55" dirty="0">
                <a:solidFill>
                  <a:srgbClr val="404040"/>
                </a:solidFill>
                <a:latin typeface="Calibri"/>
                <a:cs typeface="Calibri"/>
              </a:rPr>
              <a:t>s</a:t>
            </a:r>
            <a:r>
              <a:rPr sz="2800" u="heavy" spc="-10" dirty="0">
                <a:solidFill>
                  <a:srgbClr val="404040"/>
                </a:solidFill>
                <a:latin typeface="Calibri"/>
                <a:cs typeface="Calibri"/>
              </a:rPr>
              <a:t>t</a:t>
            </a:r>
            <a:r>
              <a:rPr sz="2800" u="heavy" spc="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800" spc="-20" dirty="0">
                <a:solidFill>
                  <a:srgbClr val="7A4199"/>
                </a:solidFill>
                <a:latin typeface="Calibri"/>
                <a:cs typeface="Calibri"/>
              </a:rPr>
              <a:t>dail</a:t>
            </a:r>
            <a:r>
              <a:rPr sz="2800" spc="-15" dirty="0">
                <a:solidFill>
                  <a:srgbClr val="7A4199"/>
                </a:solidFill>
                <a:latin typeface="Calibri"/>
                <a:cs typeface="Calibri"/>
              </a:rPr>
              <a:t>y</a:t>
            </a:r>
            <a:r>
              <a:rPr sz="2800" spc="5" dirty="0">
                <a:solidFill>
                  <a:srgbClr val="7A4199"/>
                </a:solidFill>
                <a:latin typeface="Calibri"/>
                <a:cs typeface="Calibri"/>
              </a:rPr>
              <a:t> </a:t>
            </a:r>
            <a:r>
              <a:rPr sz="2800" spc="-20" dirty="0">
                <a:solidFill>
                  <a:srgbClr val="7A4199"/>
                </a:solidFill>
                <a:latin typeface="Calibri"/>
                <a:cs typeface="Calibri"/>
              </a:rPr>
              <a:t>su</a:t>
            </a:r>
            <a:r>
              <a:rPr sz="2800" spc="-30" dirty="0">
                <a:solidFill>
                  <a:srgbClr val="7A4199"/>
                </a:solidFill>
                <a:latin typeface="Calibri"/>
                <a:cs typeface="Calibri"/>
              </a:rPr>
              <a:t>p</a:t>
            </a:r>
            <a:r>
              <a:rPr sz="2800" spc="-20" dirty="0">
                <a:solidFill>
                  <a:srgbClr val="7A4199"/>
                </a:solidFill>
                <a:latin typeface="Calibri"/>
                <a:cs typeface="Calibri"/>
              </a:rPr>
              <a:t>pleme</a:t>
            </a:r>
            <a:r>
              <a:rPr sz="2800" spc="-50" dirty="0">
                <a:solidFill>
                  <a:srgbClr val="7A4199"/>
                </a:solidFill>
                <a:latin typeface="Calibri"/>
                <a:cs typeface="Calibri"/>
              </a:rPr>
              <a:t>n</a:t>
            </a:r>
            <a:r>
              <a:rPr sz="2800" spc="-15" dirty="0">
                <a:solidFill>
                  <a:srgbClr val="7A4199"/>
                </a:solidFill>
                <a:latin typeface="Calibri"/>
                <a:cs typeface="Calibri"/>
              </a:rPr>
              <a:t>ts</a:t>
            </a:r>
            <a:r>
              <a:rPr sz="2800" spc="55" dirty="0">
                <a:solidFill>
                  <a:srgbClr val="7A4199"/>
                </a:solidFill>
                <a:latin typeface="Calibri"/>
                <a:cs typeface="Calibri"/>
              </a:rPr>
              <a:t> </a:t>
            </a:r>
            <a:r>
              <a:rPr sz="2800" spc="-20" dirty="0">
                <a:solidFill>
                  <a:srgbClr val="7A4199"/>
                </a:solidFill>
                <a:latin typeface="Calibri"/>
                <a:cs typeface="Calibri"/>
              </a:rPr>
              <a:t>of</a:t>
            </a:r>
            <a:r>
              <a:rPr sz="2800" spc="-15" dirty="0">
                <a:solidFill>
                  <a:srgbClr val="7A4199"/>
                </a:solidFill>
                <a:latin typeface="Calibri"/>
                <a:cs typeface="Calibri"/>
              </a:rPr>
              <a:t> </a:t>
            </a:r>
            <a:r>
              <a:rPr sz="2800" spc="-35" dirty="0">
                <a:solidFill>
                  <a:srgbClr val="7A4199"/>
                </a:solidFill>
                <a:latin typeface="Calibri"/>
                <a:cs typeface="Calibri"/>
              </a:rPr>
              <a:t>c</a:t>
            </a:r>
            <a:r>
              <a:rPr sz="2800" spc="-15" dirty="0">
                <a:solidFill>
                  <a:srgbClr val="7A4199"/>
                </a:solidFill>
                <a:latin typeface="Calibri"/>
                <a:cs typeface="Calibri"/>
              </a:rPr>
              <a:t>alcium</a:t>
            </a:r>
            <a:r>
              <a:rPr sz="2800" dirty="0">
                <a:solidFill>
                  <a:srgbClr val="7A4199"/>
                </a:solidFill>
                <a:latin typeface="Calibri"/>
                <a:cs typeface="Calibri"/>
              </a:rPr>
              <a:t> </a:t>
            </a:r>
            <a:r>
              <a:rPr sz="2800" spc="-20" dirty="0">
                <a:solidFill>
                  <a:srgbClr val="7A4199"/>
                </a:solidFill>
                <a:latin typeface="Calibri"/>
                <a:cs typeface="Calibri"/>
              </a:rPr>
              <a:t>u</a:t>
            </a:r>
            <a:r>
              <a:rPr sz="2800" spc="-15" dirty="0">
                <a:solidFill>
                  <a:srgbClr val="7A4199"/>
                </a:solidFill>
                <a:latin typeface="Calibri"/>
                <a:cs typeface="Calibri"/>
              </a:rPr>
              <a:t>p</a:t>
            </a:r>
            <a:r>
              <a:rPr sz="2800" spc="15" dirty="0">
                <a:solidFill>
                  <a:srgbClr val="7A4199"/>
                </a:solidFill>
                <a:latin typeface="Calibri"/>
                <a:cs typeface="Calibri"/>
              </a:rPr>
              <a:t> </a:t>
            </a:r>
            <a:r>
              <a:rPr sz="2800" spc="-35" dirty="0">
                <a:solidFill>
                  <a:srgbClr val="7A4199"/>
                </a:solidFill>
                <a:latin typeface="Calibri"/>
                <a:cs typeface="Calibri"/>
              </a:rPr>
              <a:t>t</a:t>
            </a:r>
            <a:r>
              <a:rPr sz="2800" spc="-15" dirty="0">
                <a:solidFill>
                  <a:srgbClr val="7A4199"/>
                </a:solidFill>
                <a:latin typeface="Calibri"/>
                <a:cs typeface="Calibri"/>
              </a:rPr>
              <a:t>o</a:t>
            </a:r>
            <a:r>
              <a:rPr sz="2800" spc="-5" dirty="0">
                <a:solidFill>
                  <a:srgbClr val="7A4199"/>
                </a:solidFill>
                <a:latin typeface="Calibri"/>
                <a:cs typeface="Calibri"/>
              </a:rPr>
              <a:t> </a:t>
            </a:r>
            <a:r>
              <a:rPr sz="2800" spc="-15" dirty="0">
                <a:solidFill>
                  <a:srgbClr val="7A4199"/>
                </a:solidFill>
                <a:latin typeface="Calibri"/>
                <a:cs typeface="Calibri"/>
              </a:rPr>
              <a:t>500</a:t>
            </a:r>
            <a:r>
              <a:rPr sz="2800" spc="25" dirty="0">
                <a:solidFill>
                  <a:srgbClr val="7A4199"/>
                </a:solidFill>
                <a:latin typeface="Calibri"/>
                <a:cs typeface="Calibri"/>
              </a:rPr>
              <a:t> </a:t>
            </a:r>
            <a:r>
              <a:rPr sz="2800" spc="-25" dirty="0">
                <a:solidFill>
                  <a:srgbClr val="7A4199"/>
                </a:solidFill>
                <a:latin typeface="Calibri"/>
                <a:cs typeface="Calibri"/>
              </a:rPr>
              <a:t>m</a:t>
            </a:r>
            <a:r>
              <a:rPr sz="2800" spc="35" dirty="0">
                <a:solidFill>
                  <a:srgbClr val="7A4199"/>
                </a:solidFill>
                <a:latin typeface="Calibri"/>
                <a:cs typeface="Calibri"/>
              </a:rPr>
              <a:t>g</a:t>
            </a:r>
            <a:r>
              <a:rPr sz="2800" spc="-10" dirty="0">
                <a:solidFill>
                  <a:srgbClr val="404040"/>
                </a:solidFill>
                <a:latin typeface="Calibri"/>
                <a:cs typeface="Calibri"/>
              </a:rPr>
              <a:t>,</a:t>
            </a:r>
            <a:r>
              <a:rPr sz="280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800" spc="-20" dirty="0">
                <a:solidFill>
                  <a:srgbClr val="404040"/>
                </a:solidFill>
                <a:latin typeface="Calibri"/>
                <a:cs typeface="Calibri"/>
              </a:rPr>
              <a:t>depe</a:t>
            </a:r>
            <a:r>
              <a:rPr sz="2800" spc="-25" dirty="0">
                <a:solidFill>
                  <a:srgbClr val="404040"/>
                </a:solidFill>
                <a:latin typeface="Calibri"/>
                <a:cs typeface="Calibri"/>
              </a:rPr>
              <a:t>n</a:t>
            </a:r>
            <a:r>
              <a:rPr sz="2800" spc="-20" dirty="0">
                <a:solidFill>
                  <a:srgbClr val="404040"/>
                </a:solidFill>
                <a:latin typeface="Calibri"/>
                <a:cs typeface="Calibri"/>
              </a:rPr>
              <a:t>din</a:t>
            </a:r>
            <a:r>
              <a:rPr sz="2800" spc="-15" dirty="0">
                <a:solidFill>
                  <a:srgbClr val="404040"/>
                </a:solidFill>
                <a:latin typeface="Calibri"/>
                <a:cs typeface="Calibri"/>
              </a:rPr>
              <a:t>g</a:t>
            </a:r>
            <a:r>
              <a:rPr sz="2800" spc="4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800" spc="-20" dirty="0">
                <a:solidFill>
                  <a:srgbClr val="404040"/>
                </a:solidFill>
                <a:latin typeface="Calibri"/>
                <a:cs typeface="Calibri"/>
              </a:rPr>
              <a:t>o</a:t>
            </a:r>
            <a:r>
              <a:rPr sz="2800" spc="-15" dirty="0">
                <a:solidFill>
                  <a:srgbClr val="404040"/>
                </a:solidFill>
                <a:latin typeface="Calibri"/>
                <a:cs typeface="Calibri"/>
              </a:rPr>
              <a:t>n</a:t>
            </a:r>
            <a:r>
              <a:rPr sz="2800" spc="1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800" spc="-50" dirty="0">
                <a:solidFill>
                  <a:srgbClr val="404040"/>
                </a:solidFill>
                <a:latin typeface="Calibri"/>
                <a:cs typeface="Calibri"/>
              </a:rPr>
              <a:t>r</a:t>
            </a:r>
            <a:r>
              <a:rPr sz="2800" spc="-15" dirty="0">
                <a:solidFill>
                  <a:srgbClr val="404040"/>
                </a:solidFill>
                <a:latin typeface="Calibri"/>
                <a:cs typeface="Calibri"/>
              </a:rPr>
              <a:t>esou</a:t>
            </a:r>
            <a:r>
              <a:rPr sz="2800" spc="-60" dirty="0">
                <a:solidFill>
                  <a:srgbClr val="404040"/>
                </a:solidFill>
                <a:latin typeface="Calibri"/>
                <a:cs typeface="Calibri"/>
              </a:rPr>
              <a:t>r</a:t>
            </a:r>
            <a:r>
              <a:rPr sz="2800" spc="-15" dirty="0">
                <a:solidFill>
                  <a:srgbClr val="404040"/>
                </a:solidFill>
                <a:latin typeface="Calibri"/>
                <a:cs typeface="Calibri"/>
              </a:rPr>
              <a:t>ces</a:t>
            </a:r>
            <a:r>
              <a:rPr sz="2800" spc="1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800" spc="-15" dirty="0">
                <a:solidFill>
                  <a:srgbClr val="404040"/>
                </a:solidFill>
                <a:latin typeface="Calibri"/>
                <a:cs typeface="Calibri"/>
              </a:rPr>
              <a:t>and</a:t>
            </a:r>
            <a:r>
              <a:rPr sz="2800" spc="-1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800" spc="-15" dirty="0">
                <a:solidFill>
                  <a:srgbClr val="404040"/>
                </a:solidFill>
                <a:latin typeface="Calibri"/>
                <a:cs typeface="Calibri"/>
              </a:rPr>
              <a:t>the</a:t>
            </a:r>
            <a:r>
              <a:rPr sz="2800" spc="-25" dirty="0">
                <a:solidFill>
                  <a:srgbClr val="404040"/>
                </a:solidFill>
                <a:latin typeface="Calibri"/>
                <a:cs typeface="Calibri"/>
              </a:rPr>
              <a:t>i</a:t>
            </a:r>
            <a:r>
              <a:rPr sz="2800" spc="-10" dirty="0">
                <a:solidFill>
                  <a:srgbClr val="404040"/>
                </a:solidFill>
                <a:latin typeface="Calibri"/>
                <a:cs typeface="Calibri"/>
              </a:rPr>
              <a:t>r</a:t>
            </a:r>
            <a:r>
              <a:rPr sz="2800" spc="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800" spc="-15" dirty="0">
                <a:solidFill>
                  <a:srgbClr val="404040"/>
                </a:solidFill>
                <a:latin typeface="Calibri"/>
                <a:cs typeface="Calibri"/>
              </a:rPr>
              <a:t>(or</a:t>
            </a:r>
            <a:r>
              <a:rPr sz="2800" spc="-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800" spc="-15" dirty="0">
                <a:solidFill>
                  <a:srgbClr val="404040"/>
                </a:solidFill>
                <a:latin typeface="Calibri"/>
                <a:cs typeface="Calibri"/>
              </a:rPr>
              <a:t>their</a:t>
            </a:r>
            <a:r>
              <a:rPr sz="2800" spc="-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800" spc="-30" dirty="0">
                <a:solidFill>
                  <a:srgbClr val="404040"/>
                </a:solidFill>
                <a:latin typeface="Calibri"/>
                <a:cs typeface="Calibri"/>
              </a:rPr>
              <a:t>c</a:t>
            </a:r>
            <a:r>
              <a:rPr sz="2800" spc="-15" dirty="0">
                <a:solidFill>
                  <a:srgbClr val="404040"/>
                </a:solidFill>
                <a:latin typeface="Calibri"/>
                <a:cs typeface="Calibri"/>
              </a:rPr>
              <a:t>a</a:t>
            </a:r>
            <a:r>
              <a:rPr sz="2800" spc="-50" dirty="0">
                <a:solidFill>
                  <a:srgbClr val="404040"/>
                </a:solidFill>
                <a:latin typeface="Calibri"/>
                <a:cs typeface="Calibri"/>
              </a:rPr>
              <a:t>r</a:t>
            </a:r>
            <a:r>
              <a:rPr sz="2800" spc="-15" dirty="0">
                <a:solidFill>
                  <a:srgbClr val="404040"/>
                </a:solidFill>
                <a:latin typeface="Calibri"/>
                <a:cs typeface="Calibri"/>
              </a:rPr>
              <a:t>egi</a:t>
            </a:r>
            <a:r>
              <a:rPr sz="2800" spc="-50" dirty="0">
                <a:solidFill>
                  <a:srgbClr val="404040"/>
                </a:solidFill>
                <a:latin typeface="Calibri"/>
                <a:cs typeface="Calibri"/>
              </a:rPr>
              <a:t>v</a:t>
            </a:r>
            <a:r>
              <a:rPr sz="2800" spc="-15" dirty="0">
                <a:solidFill>
                  <a:srgbClr val="404040"/>
                </a:solidFill>
                <a:latin typeface="Calibri"/>
                <a:cs typeface="Calibri"/>
              </a:rPr>
              <a:t>e</a:t>
            </a:r>
            <a:r>
              <a:rPr sz="2800" spc="100" dirty="0">
                <a:solidFill>
                  <a:srgbClr val="404040"/>
                </a:solidFill>
                <a:latin typeface="Calibri"/>
                <a:cs typeface="Calibri"/>
              </a:rPr>
              <a:t>r</a:t>
            </a:r>
            <a:r>
              <a:rPr sz="2800" spc="-185" dirty="0">
                <a:solidFill>
                  <a:srgbClr val="404040"/>
                </a:solidFill>
                <a:latin typeface="Calibri"/>
                <a:cs typeface="Calibri"/>
              </a:rPr>
              <a:t>’</a:t>
            </a:r>
            <a:r>
              <a:rPr sz="2800" spc="-10" dirty="0">
                <a:solidFill>
                  <a:srgbClr val="404040"/>
                </a:solidFill>
                <a:latin typeface="Calibri"/>
                <a:cs typeface="Calibri"/>
              </a:rPr>
              <a:t>s)</a:t>
            </a:r>
            <a:r>
              <a:rPr sz="2800" spc="-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800" spc="-50" dirty="0">
                <a:solidFill>
                  <a:srgbClr val="404040"/>
                </a:solidFill>
                <a:latin typeface="Calibri"/>
                <a:cs typeface="Calibri"/>
              </a:rPr>
              <a:t>v</a:t>
            </a:r>
            <a:r>
              <a:rPr sz="2800" spc="-15" dirty="0">
                <a:solidFill>
                  <a:srgbClr val="404040"/>
                </a:solidFill>
                <a:latin typeface="Calibri"/>
                <a:cs typeface="Calibri"/>
              </a:rPr>
              <a:t>alues</a:t>
            </a:r>
            <a:r>
              <a:rPr sz="2800" spc="-5" dirty="0">
                <a:solidFill>
                  <a:srgbClr val="404040"/>
                </a:solidFill>
                <a:latin typeface="Calibri"/>
                <a:cs typeface="Calibri"/>
              </a:rPr>
              <a:t> a</a:t>
            </a:r>
            <a:r>
              <a:rPr sz="2800" spc="-15" dirty="0">
                <a:solidFill>
                  <a:srgbClr val="404040"/>
                </a:solidFill>
                <a:latin typeface="Calibri"/>
                <a:cs typeface="Calibri"/>
              </a:rPr>
              <a:t>nd</a:t>
            </a:r>
            <a:r>
              <a:rPr sz="2800" spc="2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800" spc="-20" dirty="0">
                <a:solidFill>
                  <a:srgbClr val="404040"/>
                </a:solidFill>
                <a:latin typeface="Calibri"/>
                <a:cs typeface="Calibri"/>
              </a:rPr>
              <a:t>p</a:t>
            </a:r>
            <a:r>
              <a:rPr sz="2800" spc="-55" dirty="0">
                <a:solidFill>
                  <a:srgbClr val="404040"/>
                </a:solidFill>
                <a:latin typeface="Calibri"/>
                <a:cs typeface="Calibri"/>
              </a:rPr>
              <a:t>r</a:t>
            </a:r>
            <a:r>
              <a:rPr sz="2800" spc="-40" dirty="0">
                <a:solidFill>
                  <a:srgbClr val="404040"/>
                </a:solidFill>
                <a:latin typeface="Calibri"/>
                <a:cs typeface="Calibri"/>
              </a:rPr>
              <a:t>e</a:t>
            </a:r>
            <a:r>
              <a:rPr sz="2800" spc="-85" dirty="0">
                <a:solidFill>
                  <a:srgbClr val="404040"/>
                </a:solidFill>
                <a:latin typeface="Calibri"/>
                <a:cs typeface="Calibri"/>
              </a:rPr>
              <a:t>f</a:t>
            </a:r>
            <a:r>
              <a:rPr sz="2800" spc="-15" dirty="0">
                <a:solidFill>
                  <a:srgbClr val="404040"/>
                </a:solidFill>
                <a:latin typeface="Calibri"/>
                <a:cs typeface="Calibri"/>
              </a:rPr>
              <a:t>e</a:t>
            </a:r>
            <a:r>
              <a:rPr sz="2800" spc="-50" dirty="0">
                <a:solidFill>
                  <a:srgbClr val="404040"/>
                </a:solidFill>
                <a:latin typeface="Calibri"/>
                <a:cs typeface="Calibri"/>
              </a:rPr>
              <a:t>r</a:t>
            </a:r>
            <a:r>
              <a:rPr sz="2800" spc="-15" dirty="0">
                <a:solidFill>
                  <a:srgbClr val="404040"/>
                </a:solidFill>
                <a:latin typeface="Calibri"/>
                <a:cs typeface="Calibri"/>
              </a:rPr>
              <a:t>ences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3711066" y="6513982"/>
            <a:ext cx="1721485" cy="1524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000" spc="-5" dirty="0">
                <a:solidFill>
                  <a:srgbClr val="585858"/>
                </a:solidFill>
                <a:latin typeface="Calibri"/>
                <a:cs typeface="Calibri"/>
              </a:rPr>
              <a:t>Papaioann</a:t>
            </a:r>
            <a:r>
              <a:rPr sz="1000" spc="-15" dirty="0">
                <a:solidFill>
                  <a:srgbClr val="585858"/>
                </a:solidFill>
                <a:latin typeface="Calibri"/>
                <a:cs typeface="Calibri"/>
              </a:rPr>
              <a:t>o</a:t>
            </a:r>
            <a:r>
              <a:rPr sz="1000" spc="-10" dirty="0">
                <a:solidFill>
                  <a:srgbClr val="585858"/>
                </a:solidFill>
                <a:latin typeface="Calibri"/>
                <a:cs typeface="Calibri"/>
              </a:rPr>
              <a:t>u</a:t>
            </a:r>
            <a:r>
              <a:rPr sz="1000" spc="-45" dirty="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585858"/>
                </a:solidFill>
                <a:latin typeface="Calibri"/>
                <a:cs typeface="Calibri"/>
              </a:rPr>
              <a:t>A</a:t>
            </a:r>
            <a:r>
              <a:rPr sz="1000" dirty="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585858"/>
                </a:solidFill>
                <a:latin typeface="Calibri"/>
                <a:cs typeface="Calibri"/>
              </a:rPr>
              <a:t>e</a:t>
            </a:r>
            <a:r>
              <a:rPr sz="1000" spc="-5" dirty="0">
                <a:solidFill>
                  <a:srgbClr val="585858"/>
                </a:solidFill>
                <a:latin typeface="Calibri"/>
                <a:cs typeface="Calibri"/>
              </a:rPr>
              <a:t>t</a:t>
            </a:r>
            <a:r>
              <a:rPr sz="1000" spc="10" dirty="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585858"/>
                </a:solidFill>
                <a:latin typeface="Calibri"/>
                <a:cs typeface="Calibri"/>
              </a:rPr>
              <a:t>al.</a:t>
            </a:r>
            <a:r>
              <a:rPr sz="1000" spc="-10" dirty="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sz="1000" spc="-15" dirty="0">
                <a:solidFill>
                  <a:srgbClr val="585858"/>
                </a:solidFill>
                <a:latin typeface="Calibri"/>
                <a:cs typeface="Calibri"/>
              </a:rPr>
              <a:t>C</a:t>
            </a:r>
            <a:r>
              <a:rPr sz="1000" spc="-10" dirty="0">
                <a:solidFill>
                  <a:srgbClr val="585858"/>
                </a:solidFill>
                <a:latin typeface="Calibri"/>
                <a:cs typeface="Calibri"/>
              </a:rPr>
              <a:t>M</a:t>
            </a:r>
            <a:r>
              <a:rPr sz="1000" spc="-15" dirty="0">
                <a:solidFill>
                  <a:srgbClr val="585858"/>
                </a:solidFill>
                <a:latin typeface="Calibri"/>
                <a:cs typeface="Calibri"/>
              </a:rPr>
              <a:t>AJ</a:t>
            </a:r>
            <a:r>
              <a:rPr sz="1000" dirty="0">
                <a:solidFill>
                  <a:srgbClr val="585858"/>
                </a:solidFill>
                <a:latin typeface="Calibri"/>
                <a:cs typeface="Calibri"/>
              </a:rPr>
              <a:t>.</a:t>
            </a:r>
            <a:r>
              <a:rPr sz="1000" spc="10" dirty="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585858"/>
                </a:solidFill>
                <a:latin typeface="Calibri"/>
                <a:cs typeface="Calibri"/>
              </a:rPr>
              <a:t>2</a:t>
            </a:r>
            <a:r>
              <a:rPr sz="1000" spc="-10" dirty="0">
                <a:solidFill>
                  <a:srgbClr val="585858"/>
                </a:solidFill>
                <a:latin typeface="Calibri"/>
                <a:cs typeface="Calibri"/>
              </a:rPr>
              <a:t>0</a:t>
            </a:r>
            <a:r>
              <a:rPr sz="1000" spc="-5" dirty="0">
                <a:solidFill>
                  <a:srgbClr val="585858"/>
                </a:solidFill>
                <a:latin typeface="Calibri"/>
                <a:cs typeface="Calibri"/>
              </a:rPr>
              <a:t>15</a:t>
            </a:r>
            <a:endParaRPr sz="1000">
              <a:latin typeface="Calibri"/>
              <a:cs typeface="Calibri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91515" rIns="0" bIns="0" rtlCol="0">
            <a:spAutoFit/>
          </a:bodyPr>
          <a:lstStyle/>
          <a:p>
            <a:pPr marL="3547745">
              <a:lnSpc>
                <a:spcPct val="100000"/>
              </a:lnSpc>
            </a:pPr>
            <a:r>
              <a:rPr b="0" spc="-5" dirty="0">
                <a:latin typeface="Calibri"/>
                <a:cs typeface="Calibri"/>
              </a:rPr>
              <a:t>Calci</a:t>
            </a:r>
            <a:r>
              <a:rPr b="0" spc="10" dirty="0">
                <a:latin typeface="Calibri"/>
                <a:cs typeface="Calibri"/>
              </a:rPr>
              <a:t>u</a:t>
            </a:r>
            <a:r>
              <a:rPr b="0" spc="-30" dirty="0">
                <a:latin typeface="Calibri"/>
                <a:cs typeface="Calibri"/>
              </a:rPr>
              <a:t>m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46303" y="1565327"/>
            <a:ext cx="7851140" cy="356107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55600" marR="5080" indent="-342900">
              <a:lnSpc>
                <a:spcPct val="100000"/>
              </a:lnSpc>
              <a:buClr>
                <a:srgbClr val="9480B9"/>
              </a:buClr>
              <a:buFont typeface="Arial"/>
              <a:buChar char="•"/>
              <a:tabLst>
                <a:tab pos="355600" algn="l"/>
              </a:tabLst>
            </a:pPr>
            <a:r>
              <a:rPr sz="2800" spc="-40" dirty="0">
                <a:solidFill>
                  <a:srgbClr val="7A4199"/>
                </a:solidFill>
                <a:latin typeface="Calibri"/>
                <a:cs typeface="Calibri"/>
              </a:rPr>
              <a:t>F</a:t>
            </a:r>
            <a:r>
              <a:rPr sz="2800" spc="-20" dirty="0">
                <a:solidFill>
                  <a:srgbClr val="7A4199"/>
                </a:solidFill>
                <a:latin typeface="Calibri"/>
                <a:cs typeface="Calibri"/>
              </a:rPr>
              <a:t>o</a:t>
            </a:r>
            <a:r>
              <a:rPr sz="2800" spc="-10" dirty="0">
                <a:solidFill>
                  <a:srgbClr val="7A4199"/>
                </a:solidFill>
                <a:latin typeface="Calibri"/>
                <a:cs typeface="Calibri"/>
              </a:rPr>
              <a:t>r</a:t>
            </a:r>
            <a:r>
              <a:rPr sz="2800" dirty="0">
                <a:solidFill>
                  <a:srgbClr val="7A4199"/>
                </a:solidFill>
                <a:latin typeface="Calibri"/>
                <a:cs typeface="Calibri"/>
              </a:rPr>
              <a:t> </a:t>
            </a:r>
            <a:r>
              <a:rPr sz="2800" spc="-50" dirty="0">
                <a:solidFill>
                  <a:srgbClr val="7A4199"/>
                </a:solidFill>
                <a:latin typeface="Calibri"/>
                <a:cs typeface="Calibri"/>
              </a:rPr>
              <a:t>r</a:t>
            </a:r>
            <a:r>
              <a:rPr sz="2800" spc="-15" dirty="0">
                <a:solidFill>
                  <a:srgbClr val="7A4199"/>
                </a:solidFill>
                <a:latin typeface="Calibri"/>
                <a:cs typeface="Calibri"/>
              </a:rPr>
              <a:t>es</a:t>
            </a:r>
            <a:r>
              <a:rPr sz="2800" spc="-25" dirty="0">
                <a:solidFill>
                  <a:srgbClr val="7A4199"/>
                </a:solidFill>
                <a:latin typeface="Calibri"/>
                <a:cs typeface="Calibri"/>
              </a:rPr>
              <a:t>i</a:t>
            </a:r>
            <a:r>
              <a:rPr sz="2800" spc="-20" dirty="0">
                <a:solidFill>
                  <a:srgbClr val="7A4199"/>
                </a:solidFill>
                <a:latin typeface="Calibri"/>
                <a:cs typeface="Calibri"/>
              </a:rPr>
              <a:t>de</a:t>
            </a:r>
            <a:r>
              <a:rPr sz="2800" spc="-55" dirty="0">
                <a:solidFill>
                  <a:srgbClr val="7A4199"/>
                </a:solidFill>
                <a:latin typeface="Calibri"/>
                <a:cs typeface="Calibri"/>
              </a:rPr>
              <a:t>n</a:t>
            </a:r>
            <a:r>
              <a:rPr sz="2800" spc="-15" dirty="0">
                <a:solidFill>
                  <a:srgbClr val="7A4199"/>
                </a:solidFill>
                <a:latin typeface="Calibri"/>
                <a:cs typeface="Calibri"/>
              </a:rPr>
              <a:t>ts</a:t>
            </a:r>
            <a:r>
              <a:rPr sz="2800" spc="30" dirty="0">
                <a:solidFill>
                  <a:srgbClr val="7A4199"/>
                </a:solidFill>
                <a:latin typeface="Calibri"/>
                <a:cs typeface="Calibri"/>
              </a:rPr>
              <a:t> </a:t>
            </a:r>
            <a:r>
              <a:rPr sz="2800" spc="-35" dirty="0">
                <a:solidFill>
                  <a:srgbClr val="7A4199"/>
                </a:solidFill>
                <a:latin typeface="Calibri"/>
                <a:cs typeface="Calibri"/>
              </a:rPr>
              <a:t>a</a:t>
            </a:r>
            <a:r>
              <a:rPr sz="2800" spc="-10" dirty="0">
                <a:solidFill>
                  <a:srgbClr val="7A4199"/>
                </a:solidFill>
                <a:latin typeface="Calibri"/>
                <a:cs typeface="Calibri"/>
              </a:rPr>
              <a:t>t</a:t>
            </a:r>
            <a:r>
              <a:rPr sz="2800" spc="-5" dirty="0">
                <a:solidFill>
                  <a:srgbClr val="7A4199"/>
                </a:solidFill>
                <a:latin typeface="Calibri"/>
                <a:cs typeface="Calibri"/>
              </a:rPr>
              <a:t> h</a:t>
            </a:r>
            <a:r>
              <a:rPr sz="2800" spc="-10" dirty="0">
                <a:solidFill>
                  <a:srgbClr val="7A4199"/>
                </a:solidFill>
                <a:latin typeface="Calibri"/>
                <a:cs typeface="Calibri"/>
              </a:rPr>
              <a:t>i</a:t>
            </a:r>
            <a:r>
              <a:rPr sz="2800" spc="-15" dirty="0">
                <a:solidFill>
                  <a:srgbClr val="7A4199"/>
                </a:solidFill>
                <a:latin typeface="Calibri"/>
                <a:cs typeface="Calibri"/>
              </a:rPr>
              <a:t>gh</a:t>
            </a:r>
            <a:r>
              <a:rPr sz="2800" spc="5" dirty="0">
                <a:solidFill>
                  <a:srgbClr val="7A4199"/>
                </a:solidFill>
                <a:latin typeface="Calibri"/>
                <a:cs typeface="Calibri"/>
              </a:rPr>
              <a:t> </a:t>
            </a:r>
            <a:r>
              <a:rPr sz="2800" spc="-10" dirty="0">
                <a:solidFill>
                  <a:srgbClr val="7A4199"/>
                </a:solidFill>
                <a:latin typeface="Calibri"/>
                <a:cs typeface="Calibri"/>
              </a:rPr>
              <a:t>r</a:t>
            </a:r>
            <a:r>
              <a:rPr sz="2800" spc="-20" dirty="0">
                <a:solidFill>
                  <a:srgbClr val="7A4199"/>
                </a:solidFill>
                <a:latin typeface="Calibri"/>
                <a:cs typeface="Calibri"/>
              </a:rPr>
              <a:t>is</a:t>
            </a:r>
            <a:r>
              <a:rPr sz="2800" spc="-15" dirty="0">
                <a:solidFill>
                  <a:srgbClr val="7A4199"/>
                </a:solidFill>
                <a:latin typeface="Calibri"/>
                <a:cs typeface="Calibri"/>
              </a:rPr>
              <a:t>k</a:t>
            </a:r>
            <a:r>
              <a:rPr sz="2800" spc="35" dirty="0">
                <a:solidFill>
                  <a:srgbClr val="7A4199"/>
                </a:solidFill>
                <a:latin typeface="Calibri"/>
                <a:cs typeface="Calibri"/>
              </a:rPr>
              <a:t> </a:t>
            </a:r>
            <a:r>
              <a:rPr sz="2800" spc="-5" dirty="0">
                <a:solidFill>
                  <a:srgbClr val="404040"/>
                </a:solidFill>
                <a:latin typeface="Calibri"/>
                <a:cs typeface="Calibri"/>
              </a:rPr>
              <a:t>o</a:t>
            </a:r>
            <a:r>
              <a:rPr sz="2800" dirty="0">
                <a:solidFill>
                  <a:srgbClr val="404040"/>
                </a:solidFill>
                <a:latin typeface="Calibri"/>
                <a:cs typeface="Calibri"/>
              </a:rPr>
              <a:t>f</a:t>
            </a:r>
            <a:r>
              <a:rPr sz="2800" spc="-1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800" spc="-15" dirty="0">
                <a:solidFill>
                  <a:srgbClr val="404040"/>
                </a:solidFill>
                <a:latin typeface="Calibri"/>
                <a:cs typeface="Calibri"/>
              </a:rPr>
              <a:t>f</a:t>
            </a:r>
            <a:r>
              <a:rPr sz="2800" spc="-80" dirty="0">
                <a:solidFill>
                  <a:srgbClr val="404040"/>
                </a:solidFill>
                <a:latin typeface="Calibri"/>
                <a:cs typeface="Calibri"/>
              </a:rPr>
              <a:t>r</a:t>
            </a:r>
            <a:r>
              <a:rPr sz="2800" spc="-15" dirty="0">
                <a:solidFill>
                  <a:srgbClr val="404040"/>
                </a:solidFill>
                <a:latin typeface="Calibri"/>
                <a:cs typeface="Calibri"/>
              </a:rPr>
              <a:t>actu</a:t>
            </a:r>
            <a:r>
              <a:rPr sz="2800" spc="-50" dirty="0">
                <a:solidFill>
                  <a:srgbClr val="404040"/>
                </a:solidFill>
                <a:latin typeface="Calibri"/>
                <a:cs typeface="Calibri"/>
              </a:rPr>
              <a:t>r</a:t>
            </a:r>
            <a:r>
              <a:rPr sz="2800" spc="-15" dirty="0">
                <a:solidFill>
                  <a:srgbClr val="404040"/>
                </a:solidFill>
                <a:latin typeface="Calibri"/>
                <a:cs typeface="Calibri"/>
              </a:rPr>
              <a:t>es,</a:t>
            </a:r>
            <a:r>
              <a:rPr sz="2800" spc="1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800" u="heavy" spc="-40" dirty="0">
                <a:solidFill>
                  <a:srgbClr val="404040"/>
                </a:solidFill>
                <a:latin typeface="Calibri"/>
                <a:cs typeface="Calibri"/>
              </a:rPr>
              <a:t>w</a:t>
            </a:r>
            <a:r>
              <a:rPr sz="2800" u="heavy" spc="-15" dirty="0">
                <a:solidFill>
                  <a:srgbClr val="404040"/>
                </a:solidFill>
                <a:latin typeface="Calibri"/>
                <a:cs typeface="Calibri"/>
              </a:rPr>
              <a:t>e</a:t>
            </a:r>
            <a:r>
              <a:rPr sz="2800" spc="-1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800" u="heavy" spc="-50" dirty="0">
                <a:solidFill>
                  <a:srgbClr val="404040"/>
                </a:solidFill>
                <a:latin typeface="Calibri"/>
                <a:cs typeface="Calibri"/>
              </a:rPr>
              <a:t>r</a:t>
            </a:r>
            <a:r>
              <a:rPr sz="2800" u="heavy" spc="-15" dirty="0">
                <a:solidFill>
                  <a:srgbClr val="404040"/>
                </a:solidFill>
                <a:latin typeface="Calibri"/>
                <a:cs typeface="Calibri"/>
              </a:rPr>
              <a:t>e</a:t>
            </a:r>
            <a:r>
              <a:rPr sz="2800" u="heavy" spc="-35" dirty="0">
                <a:solidFill>
                  <a:srgbClr val="404040"/>
                </a:solidFill>
                <a:latin typeface="Calibri"/>
                <a:cs typeface="Calibri"/>
              </a:rPr>
              <a:t>c</a:t>
            </a:r>
            <a:r>
              <a:rPr sz="2800" u="heavy" spc="-25" dirty="0">
                <a:solidFill>
                  <a:srgbClr val="404040"/>
                </a:solidFill>
                <a:latin typeface="Calibri"/>
                <a:cs typeface="Calibri"/>
              </a:rPr>
              <a:t>ommend</a:t>
            </a:r>
            <a:r>
              <a:rPr sz="2800" u="heavy" spc="1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800" spc="-20" dirty="0">
                <a:solidFill>
                  <a:srgbClr val="7A4199"/>
                </a:solidFill>
                <a:latin typeface="Calibri"/>
                <a:cs typeface="Calibri"/>
              </a:rPr>
              <a:t>dail</a:t>
            </a:r>
            <a:r>
              <a:rPr sz="2800" spc="-15" dirty="0">
                <a:solidFill>
                  <a:srgbClr val="7A4199"/>
                </a:solidFill>
                <a:latin typeface="Calibri"/>
                <a:cs typeface="Calibri"/>
              </a:rPr>
              <a:t>y</a:t>
            </a:r>
            <a:r>
              <a:rPr sz="2800" spc="5" dirty="0">
                <a:solidFill>
                  <a:srgbClr val="7A4199"/>
                </a:solidFill>
                <a:latin typeface="Calibri"/>
                <a:cs typeface="Calibri"/>
              </a:rPr>
              <a:t> </a:t>
            </a:r>
            <a:r>
              <a:rPr sz="2800" spc="-20" dirty="0">
                <a:solidFill>
                  <a:srgbClr val="7A4199"/>
                </a:solidFill>
                <a:latin typeface="Calibri"/>
                <a:cs typeface="Calibri"/>
              </a:rPr>
              <a:t>su</a:t>
            </a:r>
            <a:r>
              <a:rPr sz="2800" spc="-30" dirty="0">
                <a:solidFill>
                  <a:srgbClr val="7A4199"/>
                </a:solidFill>
                <a:latin typeface="Calibri"/>
                <a:cs typeface="Calibri"/>
              </a:rPr>
              <a:t>p</a:t>
            </a:r>
            <a:r>
              <a:rPr sz="2800" spc="-20" dirty="0">
                <a:solidFill>
                  <a:srgbClr val="7A4199"/>
                </a:solidFill>
                <a:latin typeface="Calibri"/>
                <a:cs typeface="Calibri"/>
              </a:rPr>
              <a:t>pleme</a:t>
            </a:r>
            <a:r>
              <a:rPr sz="2800" spc="-50" dirty="0">
                <a:solidFill>
                  <a:srgbClr val="7A4199"/>
                </a:solidFill>
                <a:latin typeface="Calibri"/>
                <a:cs typeface="Calibri"/>
              </a:rPr>
              <a:t>n</a:t>
            </a:r>
            <a:r>
              <a:rPr sz="2800" spc="-15" dirty="0">
                <a:solidFill>
                  <a:srgbClr val="7A4199"/>
                </a:solidFill>
                <a:latin typeface="Calibri"/>
                <a:cs typeface="Calibri"/>
              </a:rPr>
              <a:t>ts</a:t>
            </a:r>
            <a:r>
              <a:rPr sz="2800" spc="55" dirty="0">
                <a:solidFill>
                  <a:srgbClr val="7A4199"/>
                </a:solidFill>
                <a:latin typeface="Calibri"/>
                <a:cs typeface="Calibri"/>
              </a:rPr>
              <a:t> </a:t>
            </a:r>
            <a:r>
              <a:rPr sz="2800" spc="-20" dirty="0">
                <a:solidFill>
                  <a:srgbClr val="7A4199"/>
                </a:solidFill>
                <a:latin typeface="Calibri"/>
                <a:cs typeface="Calibri"/>
              </a:rPr>
              <a:t>o</a:t>
            </a:r>
            <a:r>
              <a:rPr sz="2800" spc="-10" dirty="0">
                <a:solidFill>
                  <a:srgbClr val="7A4199"/>
                </a:solidFill>
                <a:latin typeface="Calibri"/>
                <a:cs typeface="Calibri"/>
              </a:rPr>
              <a:t>f</a:t>
            </a:r>
            <a:r>
              <a:rPr sz="2800" spc="-5" dirty="0">
                <a:solidFill>
                  <a:srgbClr val="7A4199"/>
                </a:solidFill>
                <a:latin typeface="Calibri"/>
                <a:cs typeface="Calibri"/>
              </a:rPr>
              <a:t> </a:t>
            </a:r>
            <a:r>
              <a:rPr sz="2800" spc="-15" dirty="0">
                <a:solidFill>
                  <a:srgbClr val="7A4199"/>
                </a:solidFill>
                <a:latin typeface="Calibri"/>
                <a:cs typeface="Calibri"/>
              </a:rPr>
              <a:t>800</a:t>
            </a:r>
            <a:r>
              <a:rPr sz="2800" spc="40" dirty="0">
                <a:solidFill>
                  <a:srgbClr val="7A4199"/>
                </a:solidFill>
                <a:latin typeface="Calibri"/>
                <a:cs typeface="Calibri"/>
              </a:rPr>
              <a:t> </a:t>
            </a:r>
            <a:r>
              <a:rPr sz="2800" spc="-15" dirty="0">
                <a:solidFill>
                  <a:srgbClr val="7A4199"/>
                </a:solidFill>
                <a:latin typeface="Calibri"/>
                <a:cs typeface="Calibri"/>
              </a:rPr>
              <a:t>–</a:t>
            </a:r>
            <a:r>
              <a:rPr sz="2800" spc="10" dirty="0">
                <a:solidFill>
                  <a:srgbClr val="7A4199"/>
                </a:solidFill>
                <a:latin typeface="Calibri"/>
                <a:cs typeface="Calibri"/>
              </a:rPr>
              <a:t> </a:t>
            </a:r>
            <a:r>
              <a:rPr sz="2800" spc="-15" dirty="0">
                <a:solidFill>
                  <a:srgbClr val="7A4199"/>
                </a:solidFill>
                <a:latin typeface="Calibri"/>
                <a:cs typeface="Calibri"/>
              </a:rPr>
              <a:t>2000</a:t>
            </a:r>
            <a:r>
              <a:rPr sz="2800" spc="25" dirty="0">
                <a:solidFill>
                  <a:srgbClr val="7A4199"/>
                </a:solidFill>
                <a:latin typeface="Calibri"/>
                <a:cs typeface="Calibri"/>
              </a:rPr>
              <a:t> </a:t>
            </a:r>
            <a:r>
              <a:rPr sz="2800" spc="-15" dirty="0">
                <a:solidFill>
                  <a:srgbClr val="7A4199"/>
                </a:solidFill>
                <a:latin typeface="Calibri"/>
                <a:cs typeface="Calibri"/>
              </a:rPr>
              <a:t>UNITS</a:t>
            </a:r>
            <a:r>
              <a:rPr sz="2800" spc="-10" dirty="0">
                <a:solidFill>
                  <a:srgbClr val="7A4199"/>
                </a:solidFill>
                <a:latin typeface="Calibri"/>
                <a:cs typeface="Calibri"/>
              </a:rPr>
              <a:t> v</a:t>
            </a:r>
            <a:r>
              <a:rPr sz="2800" spc="-20" dirty="0">
                <a:solidFill>
                  <a:srgbClr val="7A4199"/>
                </a:solidFill>
                <a:latin typeface="Calibri"/>
                <a:cs typeface="Calibri"/>
              </a:rPr>
              <a:t>i</a:t>
            </a:r>
            <a:r>
              <a:rPr sz="2800" spc="-50" dirty="0">
                <a:solidFill>
                  <a:srgbClr val="7A4199"/>
                </a:solidFill>
                <a:latin typeface="Calibri"/>
                <a:cs typeface="Calibri"/>
              </a:rPr>
              <a:t>t</a:t>
            </a:r>
            <a:r>
              <a:rPr sz="2800" spc="-15" dirty="0">
                <a:solidFill>
                  <a:srgbClr val="7A4199"/>
                </a:solidFill>
                <a:latin typeface="Calibri"/>
                <a:cs typeface="Calibri"/>
              </a:rPr>
              <a:t>amin</a:t>
            </a:r>
            <a:r>
              <a:rPr sz="2800" spc="20" dirty="0">
                <a:solidFill>
                  <a:srgbClr val="7A4199"/>
                </a:solidFill>
                <a:latin typeface="Calibri"/>
                <a:cs typeface="Calibri"/>
              </a:rPr>
              <a:t> </a:t>
            </a:r>
            <a:r>
              <a:rPr sz="2800" spc="-25" dirty="0">
                <a:solidFill>
                  <a:srgbClr val="7A4199"/>
                </a:solidFill>
                <a:latin typeface="Calibri"/>
                <a:cs typeface="Calibri"/>
              </a:rPr>
              <a:t>D</a:t>
            </a:r>
            <a:r>
              <a:rPr sz="2775" spc="7" baseline="-21021" dirty="0">
                <a:solidFill>
                  <a:srgbClr val="7A4199"/>
                </a:solidFill>
                <a:latin typeface="Calibri"/>
                <a:cs typeface="Calibri"/>
              </a:rPr>
              <a:t>3</a:t>
            </a:r>
            <a:endParaRPr sz="2775" baseline="-21021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48"/>
              </a:spcBef>
              <a:buClr>
                <a:srgbClr val="9480B9"/>
              </a:buClr>
              <a:buFont typeface="Arial"/>
              <a:buChar char="•"/>
            </a:pPr>
            <a:endParaRPr sz="4050">
              <a:latin typeface="Times New Roman"/>
              <a:cs typeface="Times New Roman"/>
            </a:endParaRPr>
          </a:p>
          <a:p>
            <a:pPr marL="355600" marR="851535" indent="-342900">
              <a:lnSpc>
                <a:spcPct val="100000"/>
              </a:lnSpc>
              <a:buClr>
                <a:srgbClr val="9480B9"/>
              </a:buClr>
              <a:buFont typeface="Arial"/>
              <a:buChar char="•"/>
              <a:tabLst>
                <a:tab pos="355600" algn="l"/>
              </a:tabLst>
            </a:pPr>
            <a:r>
              <a:rPr sz="2800" spc="-55" dirty="0">
                <a:solidFill>
                  <a:srgbClr val="404040"/>
                </a:solidFill>
                <a:latin typeface="Calibri"/>
                <a:cs typeface="Calibri"/>
              </a:rPr>
              <a:t>F</a:t>
            </a:r>
            <a:r>
              <a:rPr sz="2800" spc="-20" dirty="0">
                <a:solidFill>
                  <a:srgbClr val="404040"/>
                </a:solidFill>
                <a:latin typeface="Calibri"/>
                <a:cs typeface="Calibri"/>
              </a:rPr>
              <a:t>o</a:t>
            </a:r>
            <a:r>
              <a:rPr sz="2800" spc="-10" dirty="0">
                <a:solidFill>
                  <a:srgbClr val="404040"/>
                </a:solidFill>
                <a:latin typeface="Calibri"/>
                <a:cs typeface="Calibri"/>
              </a:rPr>
              <a:t>r</a:t>
            </a:r>
            <a:r>
              <a:rPr sz="2800" spc="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800" spc="-50" dirty="0">
                <a:solidFill>
                  <a:srgbClr val="404040"/>
                </a:solidFill>
                <a:latin typeface="Calibri"/>
                <a:cs typeface="Calibri"/>
              </a:rPr>
              <a:t>r</a:t>
            </a:r>
            <a:r>
              <a:rPr sz="2800" spc="-15" dirty="0">
                <a:solidFill>
                  <a:srgbClr val="404040"/>
                </a:solidFill>
                <a:latin typeface="Calibri"/>
                <a:cs typeface="Calibri"/>
              </a:rPr>
              <a:t>es</a:t>
            </a:r>
            <a:r>
              <a:rPr sz="2800" spc="-20" dirty="0">
                <a:solidFill>
                  <a:srgbClr val="404040"/>
                </a:solidFill>
                <a:latin typeface="Calibri"/>
                <a:cs typeface="Calibri"/>
              </a:rPr>
              <a:t>ide</a:t>
            </a:r>
            <a:r>
              <a:rPr sz="2800" spc="-50" dirty="0">
                <a:solidFill>
                  <a:srgbClr val="404040"/>
                </a:solidFill>
                <a:latin typeface="Calibri"/>
                <a:cs typeface="Calibri"/>
              </a:rPr>
              <a:t>n</a:t>
            </a:r>
            <a:r>
              <a:rPr sz="2800" spc="-15" dirty="0">
                <a:solidFill>
                  <a:srgbClr val="404040"/>
                </a:solidFill>
                <a:latin typeface="Calibri"/>
                <a:cs typeface="Calibri"/>
              </a:rPr>
              <a:t>ts</a:t>
            </a:r>
            <a:r>
              <a:rPr sz="2800" spc="3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800" spc="-20" dirty="0">
                <a:solidFill>
                  <a:srgbClr val="404040"/>
                </a:solidFill>
                <a:latin typeface="Calibri"/>
                <a:cs typeface="Calibri"/>
              </a:rPr>
              <a:t>no</a:t>
            </a:r>
            <a:r>
              <a:rPr sz="2800" spc="-10" dirty="0">
                <a:solidFill>
                  <a:srgbClr val="404040"/>
                </a:solidFill>
                <a:latin typeface="Calibri"/>
                <a:cs typeface="Calibri"/>
              </a:rPr>
              <a:t>t</a:t>
            </a:r>
            <a:r>
              <a:rPr sz="2800" spc="1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800" spc="-35" dirty="0">
                <a:solidFill>
                  <a:srgbClr val="404040"/>
                </a:solidFill>
                <a:latin typeface="Calibri"/>
                <a:cs typeface="Calibri"/>
              </a:rPr>
              <a:t>a</a:t>
            </a:r>
            <a:r>
              <a:rPr sz="2800" spc="-10" dirty="0">
                <a:solidFill>
                  <a:srgbClr val="404040"/>
                </a:solidFill>
                <a:latin typeface="Calibri"/>
                <a:cs typeface="Calibri"/>
              </a:rPr>
              <a:t>t</a:t>
            </a:r>
            <a:r>
              <a:rPr sz="2800" spc="-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800" spc="-20" dirty="0">
                <a:solidFill>
                  <a:srgbClr val="404040"/>
                </a:solidFill>
                <a:latin typeface="Calibri"/>
                <a:cs typeface="Calibri"/>
              </a:rPr>
              <a:t>hig</a:t>
            </a:r>
            <a:r>
              <a:rPr sz="2800" spc="-15" dirty="0">
                <a:solidFill>
                  <a:srgbClr val="404040"/>
                </a:solidFill>
                <a:latin typeface="Calibri"/>
                <a:cs typeface="Calibri"/>
              </a:rPr>
              <a:t>h</a:t>
            </a:r>
            <a:r>
              <a:rPr sz="2800" spc="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800" spc="-10" dirty="0">
                <a:solidFill>
                  <a:srgbClr val="404040"/>
                </a:solidFill>
                <a:latin typeface="Calibri"/>
                <a:cs typeface="Calibri"/>
              </a:rPr>
              <a:t>risk,</a:t>
            </a:r>
            <a:r>
              <a:rPr sz="2800" spc="2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800" u="heavy" spc="-40" dirty="0">
                <a:solidFill>
                  <a:srgbClr val="404040"/>
                </a:solidFill>
                <a:latin typeface="Calibri"/>
                <a:cs typeface="Calibri"/>
              </a:rPr>
              <a:t>w</a:t>
            </a:r>
            <a:r>
              <a:rPr sz="2800" u="heavy" spc="-15" dirty="0">
                <a:solidFill>
                  <a:srgbClr val="404040"/>
                </a:solidFill>
                <a:latin typeface="Calibri"/>
                <a:cs typeface="Calibri"/>
              </a:rPr>
              <a:t>e</a:t>
            </a:r>
            <a:r>
              <a:rPr sz="2800" u="heavy" spc="-1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800" u="heavy" spc="-25" dirty="0">
                <a:solidFill>
                  <a:srgbClr val="404040"/>
                </a:solidFill>
                <a:latin typeface="Calibri"/>
                <a:cs typeface="Calibri"/>
              </a:rPr>
              <a:t>s</a:t>
            </a:r>
            <a:r>
              <a:rPr sz="2800" u="heavy" spc="-20" dirty="0">
                <a:solidFill>
                  <a:srgbClr val="404040"/>
                </a:solidFill>
                <a:latin typeface="Calibri"/>
                <a:cs typeface="Calibri"/>
              </a:rPr>
              <a:t>u</a:t>
            </a:r>
            <a:r>
              <a:rPr sz="2800" u="heavy" spc="0" dirty="0">
                <a:solidFill>
                  <a:srgbClr val="404040"/>
                </a:solidFill>
                <a:latin typeface="Calibri"/>
                <a:cs typeface="Calibri"/>
              </a:rPr>
              <a:t>g</a:t>
            </a:r>
            <a:r>
              <a:rPr sz="2800" u="heavy" spc="-35" dirty="0">
                <a:solidFill>
                  <a:srgbClr val="404040"/>
                </a:solidFill>
                <a:latin typeface="Calibri"/>
                <a:cs typeface="Calibri"/>
              </a:rPr>
              <a:t>g</a:t>
            </a:r>
            <a:r>
              <a:rPr sz="2800" u="heavy" spc="-15" dirty="0">
                <a:solidFill>
                  <a:srgbClr val="404040"/>
                </a:solidFill>
                <a:latin typeface="Calibri"/>
                <a:cs typeface="Calibri"/>
              </a:rPr>
              <a:t>e</a:t>
            </a:r>
            <a:r>
              <a:rPr sz="2800" u="heavy" spc="-55" dirty="0">
                <a:solidFill>
                  <a:srgbClr val="404040"/>
                </a:solidFill>
                <a:latin typeface="Calibri"/>
                <a:cs typeface="Calibri"/>
              </a:rPr>
              <a:t>s</a:t>
            </a:r>
            <a:r>
              <a:rPr sz="2800" u="heavy" spc="-10" dirty="0">
                <a:solidFill>
                  <a:srgbClr val="404040"/>
                </a:solidFill>
                <a:latin typeface="Calibri"/>
                <a:cs typeface="Calibri"/>
              </a:rPr>
              <a:t>t</a:t>
            </a:r>
            <a:r>
              <a:rPr sz="2800" spc="2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800" spc="-20" dirty="0">
                <a:solidFill>
                  <a:srgbClr val="404040"/>
                </a:solidFill>
                <a:latin typeface="Calibri"/>
                <a:cs typeface="Calibri"/>
              </a:rPr>
              <a:t>dail</a:t>
            </a:r>
            <a:r>
              <a:rPr sz="2800" spc="-15" dirty="0">
                <a:solidFill>
                  <a:srgbClr val="404040"/>
                </a:solidFill>
                <a:latin typeface="Calibri"/>
                <a:cs typeface="Calibri"/>
              </a:rPr>
              <a:t>y</a:t>
            </a:r>
            <a:r>
              <a:rPr sz="2800" spc="-1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800" spc="-20" dirty="0">
                <a:solidFill>
                  <a:srgbClr val="404040"/>
                </a:solidFill>
                <a:latin typeface="Calibri"/>
                <a:cs typeface="Calibri"/>
              </a:rPr>
              <a:t>su</a:t>
            </a:r>
            <a:r>
              <a:rPr sz="2800" spc="-30" dirty="0">
                <a:solidFill>
                  <a:srgbClr val="404040"/>
                </a:solidFill>
                <a:latin typeface="Calibri"/>
                <a:cs typeface="Calibri"/>
              </a:rPr>
              <a:t>p</a:t>
            </a:r>
            <a:r>
              <a:rPr sz="2800" spc="-20" dirty="0">
                <a:solidFill>
                  <a:srgbClr val="404040"/>
                </a:solidFill>
                <a:latin typeface="Calibri"/>
                <a:cs typeface="Calibri"/>
              </a:rPr>
              <a:t>pleme</a:t>
            </a:r>
            <a:r>
              <a:rPr sz="2800" spc="-50" dirty="0">
                <a:solidFill>
                  <a:srgbClr val="404040"/>
                </a:solidFill>
                <a:latin typeface="Calibri"/>
                <a:cs typeface="Calibri"/>
              </a:rPr>
              <a:t>n</a:t>
            </a:r>
            <a:r>
              <a:rPr sz="2800" spc="-15" dirty="0">
                <a:solidFill>
                  <a:srgbClr val="404040"/>
                </a:solidFill>
                <a:latin typeface="Calibri"/>
                <a:cs typeface="Calibri"/>
              </a:rPr>
              <a:t>ts</a:t>
            </a:r>
            <a:r>
              <a:rPr sz="2800" spc="5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800" spc="-20" dirty="0">
                <a:solidFill>
                  <a:srgbClr val="404040"/>
                </a:solidFill>
                <a:latin typeface="Calibri"/>
                <a:cs typeface="Calibri"/>
              </a:rPr>
              <a:t>o</a:t>
            </a:r>
            <a:r>
              <a:rPr sz="2800" spc="-10" dirty="0">
                <a:solidFill>
                  <a:srgbClr val="404040"/>
                </a:solidFill>
                <a:latin typeface="Calibri"/>
                <a:cs typeface="Calibri"/>
              </a:rPr>
              <a:t>f</a:t>
            </a:r>
            <a:r>
              <a:rPr sz="2800" spc="-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800" spc="-15" dirty="0">
                <a:solidFill>
                  <a:srgbClr val="404040"/>
                </a:solidFill>
                <a:latin typeface="Calibri"/>
                <a:cs typeface="Calibri"/>
              </a:rPr>
              <a:t>800</a:t>
            </a:r>
            <a:r>
              <a:rPr sz="2800" spc="3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800" spc="-15" dirty="0">
                <a:solidFill>
                  <a:srgbClr val="404040"/>
                </a:solidFill>
                <a:latin typeface="Calibri"/>
                <a:cs typeface="Calibri"/>
              </a:rPr>
              <a:t>–</a:t>
            </a:r>
            <a:r>
              <a:rPr sz="2800" spc="1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800" spc="-15" dirty="0">
                <a:solidFill>
                  <a:srgbClr val="404040"/>
                </a:solidFill>
                <a:latin typeface="Calibri"/>
                <a:cs typeface="Calibri"/>
              </a:rPr>
              <a:t>2000</a:t>
            </a:r>
            <a:r>
              <a:rPr sz="2800" spc="2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800" spc="-15" dirty="0">
                <a:solidFill>
                  <a:srgbClr val="404040"/>
                </a:solidFill>
                <a:latin typeface="Calibri"/>
                <a:cs typeface="Calibri"/>
              </a:rPr>
              <a:t>UNITS</a:t>
            </a:r>
            <a:r>
              <a:rPr sz="2800" spc="-1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800" spc="-15" dirty="0">
                <a:solidFill>
                  <a:srgbClr val="404040"/>
                </a:solidFill>
                <a:latin typeface="Calibri"/>
                <a:cs typeface="Calibri"/>
              </a:rPr>
              <a:t>v</a:t>
            </a:r>
            <a:r>
              <a:rPr sz="2800" spc="-20" dirty="0">
                <a:solidFill>
                  <a:srgbClr val="404040"/>
                </a:solidFill>
                <a:latin typeface="Calibri"/>
                <a:cs typeface="Calibri"/>
              </a:rPr>
              <a:t>i</a:t>
            </a:r>
            <a:r>
              <a:rPr sz="2800" spc="-50" dirty="0">
                <a:solidFill>
                  <a:srgbClr val="404040"/>
                </a:solidFill>
                <a:latin typeface="Calibri"/>
                <a:cs typeface="Calibri"/>
              </a:rPr>
              <a:t>t</a:t>
            </a:r>
            <a:r>
              <a:rPr sz="2800" spc="-15" dirty="0">
                <a:solidFill>
                  <a:srgbClr val="404040"/>
                </a:solidFill>
                <a:latin typeface="Calibri"/>
                <a:cs typeface="Calibri"/>
              </a:rPr>
              <a:t>amin</a:t>
            </a:r>
            <a:r>
              <a:rPr sz="2800" spc="1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800" spc="-15" dirty="0">
                <a:solidFill>
                  <a:srgbClr val="404040"/>
                </a:solidFill>
                <a:latin typeface="Calibri"/>
                <a:cs typeface="Calibri"/>
              </a:rPr>
              <a:t>D</a:t>
            </a:r>
            <a:r>
              <a:rPr sz="2775" baseline="-21021" dirty="0">
                <a:solidFill>
                  <a:srgbClr val="404040"/>
                </a:solidFill>
                <a:latin typeface="Calibri"/>
                <a:cs typeface="Calibri"/>
              </a:rPr>
              <a:t>3</a:t>
            </a:r>
            <a:r>
              <a:rPr sz="2800" spc="-10" dirty="0">
                <a:solidFill>
                  <a:srgbClr val="404040"/>
                </a:solidFill>
                <a:latin typeface="Calibri"/>
                <a:cs typeface="Calibri"/>
              </a:rPr>
              <a:t>, </a:t>
            </a:r>
            <a:r>
              <a:rPr sz="2800" spc="-20" dirty="0">
                <a:solidFill>
                  <a:srgbClr val="404040"/>
                </a:solidFill>
                <a:latin typeface="Calibri"/>
                <a:cs typeface="Calibri"/>
              </a:rPr>
              <a:t>depend</a:t>
            </a:r>
            <a:r>
              <a:rPr sz="2800" spc="-25" dirty="0">
                <a:solidFill>
                  <a:srgbClr val="404040"/>
                </a:solidFill>
                <a:latin typeface="Calibri"/>
                <a:cs typeface="Calibri"/>
              </a:rPr>
              <a:t>i</a:t>
            </a:r>
            <a:r>
              <a:rPr sz="2800" spc="-20" dirty="0">
                <a:solidFill>
                  <a:srgbClr val="404040"/>
                </a:solidFill>
                <a:latin typeface="Calibri"/>
                <a:cs typeface="Calibri"/>
              </a:rPr>
              <a:t>n</a:t>
            </a:r>
            <a:r>
              <a:rPr sz="2800" spc="-15" dirty="0">
                <a:solidFill>
                  <a:srgbClr val="404040"/>
                </a:solidFill>
                <a:latin typeface="Calibri"/>
                <a:cs typeface="Calibri"/>
              </a:rPr>
              <a:t>g</a:t>
            </a:r>
            <a:r>
              <a:rPr sz="2800" spc="3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800" spc="-20" dirty="0">
                <a:solidFill>
                  <a:srgbClr val="404040"/>
                </a:solidFill>
                <a:latin typeface="Calibri"/>
                <a:cs typeface="Calibri"/>
              </a:rPr>
              <a:t>o</a:t>
            </a:r>
            <a:r>
              <a:rPr sz="2800" spc="-15" dirty="0">
                <a:solidFill>
                  <a:srgbClr val="404040"/>
                </a:solidFill>
                <a:latin typeface="Calibri"/>
                <a:cs typeface="Calibri"/>
              </a:rPr>
              <a:t>n</a:t>
            </a:r>
            <a:r>
              <a:rPr sz="2800" spc="1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800" spc="-50" dirty="0">
                <a:solidFill>
                  <a:srgbClr val="404040"/>
                </a:solidFill>
                <a:latin typeface="Calibri"/>
                <a:cs typeface="Calibri"/>
              </a:rPr>
              <a:t>r</a:t>
            </a:r>
            <a:r>
              <a:rPr sz="2800" spc="-15" dirty="0">
                <a:solidFill>
                  <a:srgbClr val="404040"/>
                </a:solidFill>
                <a:latin typeface="Calibri"/>
                <a:cs typeface="Calibri"/>
              </a:rPr>
              <a:t>esou</a:t>
            </a:r>
            <a:r>
              <a:rPr sz="2800" spc="-60" dirty="0">
                <a:solidFill>
                  <a:srgbClr val="404040"/>
                </a:solidFill>
                <a:latin typeface="Calibri"/>
                <a:cs typeface="Calibri"/>
              </a:rPr>
              <a:t>r</a:t>
            </a:r>
            <a:r>
              <a:rPr sz="2800" spc="-15" dirty="0">
                <a:solidFill>
                  <a:srgbClr val="404040"/>
                </a:solidFill>
                <a:latin typeface="Calibri"/>
                <a:cs typeface="Calibri"/>
              </a:rPr>
              <a:t>ces</a:t>
            </a:r>
            <a:r>
              <a:rPr sz="2800" spc="2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800" spc="-15" dirty="0">
                <a:solidFill>
                  <a:srgbClr val="404040"/>
                </a:solidFill>
                <a:latin typeface="Calibri"/>
                <a:cs typeface="Calibri"/>
              </a:rPr>
              <a:t>and</a:t>
            </a:r>
            <a:r>
              <a:rPr sz="2800" spc="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800" spc="-15" dirty="0">
                <a:solidFill>
                  <a:srgbClr val="404040"/>
                </a:solidFill>
                <a:latin typeface="Calibri"/>
                <a:cs typeface="Calibri"/>
              </a:rPr>
              <a:t>the</a:t>
            </a:r>
            <a:r>
              <a:rPr sz="2800" spc="-20" dirty="0">
                <a:solidFill>
                  <a:srgbClr val="404040"/>
                </a:solidFill>
                <a:latin typeface="Calibri"/>
                <a:cs typeface="Calibri"/>
              </a:rPr>
              <a:t>i</a:t>
            </a:r>
            <a:r>
              <a:rPr sz="2800" spc="-10" dirty="0">
                <a:solidFill>
                  <a:srgbClr val="404040"/>
                </a:solidFill>
                <a:latin typeface="Calibri"/>
                <a:cs typeface="Calibri"/>
              </a:rPr>
              <a:t>r</a:t>
            </a:r>
            <a:r>
              <a:rPr sz="2800" spc="2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800" spc="-20" dirty="0">
                <a:solidFill>
                  <a:srgbClr val="404040"/>
                </a:solidFill>
                <a:latin typeface="Calibri"/>
                <a:cs typeface="Calibri"/>
              </a:rPr>
              <a:t>(o</a:t>
            </a:r>
            <a:r>
              <a:rPr sz="2800" spc="-10" dirty="0">
                <a:solidFill>
                  <a:srgbClr val="404040"/>
                </a:solidFill>
                <a:latin typeface="Calibri"/>
                <a:cs typeface="Calibri"/>
              </a:rPr>
              <a:t>r</a:t>
            </a:r>
            <a:r>
              <a:rPr sz="280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800" spc="-15" dirty="0">
                <a:solidFill>
                  <a:srgbClr val="404040"/>
                </a:solidFill>
                <a:latin typeface="Calibri"/>
                <a:cs typeface="Calibri"/>
              </a:rPr>
              <a:t>their</a:t>
            </a:r>
            <a:r>
              <a:rPr sz="2800" spc="-1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800" spc="-35" dirty="0">
                <a:solidFill>
                  <a:srgbClr val="404040"/>
                </a:solidFill>
                <a:latin typeface="Calibri"/>
                <a:cs typeface="Calibri"/>
              </a:rPr>
              <a:t>c</a:t>
            </a:r>
            <a:r>
              <a:rPr sz="2800" spc="-15" dirty="0">
                <a:solidFill>
                  <a:srgbClr val="404040"/>
                </a:solidFill>
                <a:latin typeface="Calibri"/>
                <a:cs typeface="Calibri"/>
              </a:rPr>
              <a:t>a</a:t>
            </a:r>
            <a:r>
              <a:rPr sz="2800" spc="-50" dirty="0">
                <a:solidFill>
                  <a:srgbClr val="404040"/>
                </a:solidFill>
                <a:latin typeface="Calibri"/>
                <a:cs typeface="Calibri"/>
              </a:rPr>
              <a:t>r</a:t>
            </a:r>
            <a:r>
              <a:rPr sz="2800" spc="-15" dirty="0">
                <a:solidFill>
                  <a:srgbClr val="404040"/>
                </a:solidFill>
                <a:latin typeface="Calibri"/>
                <a:cs typeface="Calibri"/>
              </a:rPr>
              <a:t>egi</a:t>
            </a:r>
            <a:r>
              <a:rPr sz="2800" spc="-50" dirty="0">
                <a:solidFill>
                  <a:srgbClr val="404040"/>
                </a:solidFill>
                <a:latin typeface="Calibri"/>
                <a:cs typeface="Calibri"/>
              </a:rPr>
              <a:t>v</a:t>
            </a:r>
            <a:r>
              <a:rPr sz="2800" spc="-15" dirty="0">
                <a:solidFill>
                  <a:srgbClr val="404040"/>
                </a:solidFill>
                <a:latin typeface="Calibri"/>
                <a:cs typeface="Calibri"/>
              </a:rPr>
              <a:t>e</a:t>
            </a:r>
            <a:r>
              <a:rPr sz="2800" spc="100" dirty="0">
                <a:solidFill>
                  <a:srgbClr val="404040"/>
                </a:solidFill>
                <a:latin typeface="Calibri"/>
                <a:cs typeface="Calibri"/>
              </a:rPr>
              <a:t>r</a:t>
            </a:r>
            <a:r>
              <a:rPr sz="2800" spc="-185" dirty="0">
                <a:solidFill>
                  <a:srgbClr val="404040"/>
                </a:solidFill>
                <a:latin typeface="Calibri"/>
                <a:cs typeface="Calibri"/>
              </a:rPr>
              <a:t>’</a:t>
            </a:r>
            <a:r>
              <a:rPr sz="2800" spc="-10" dirty="0">
                <a:solidFill>
                  <a:srgbClr val="404040"/>
                </a:solidFill>
                <a:latin typeface="Calibri"/>
                <a:cs typeface="Calibri"/>
              </a:rPr>
              <a:t>s)</a:t>
            </a:r>
            <a:r>
              <a:rPr sz="2800" spc="-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800" spc="-50" dirty="0">
                <a:solidFill>
                  <a:srgbClr val="404040"/>
                </a:solidFill>
                <a:latin typeface="Calibri"/>
                <a:cs typeface="Calibri"/>
              </a:rPr>
              <a:t>v</a:t>
            </a:r>
            <a:r>
              <a:rPr sz="2800" spc="-15" dirty="0">
                <a:solidFill>
                  <a:srgbClr val="404040"/>
                </a:solidFill>
                <a:latin typeface="Calibri"/>
                <a:cs typeface="Calibri"/>
              </a:rPr>
              <a:t>alues</a:t>
            </a:r>
            <a:r>
              <a:rPr sz="2800" spc="-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800" spc="-15" dirty="0">
                <a:solidFill>
                  <a:srgbClr val="404040"/>
                </a:solidFill>
                <a:latin typeface="Calibri"/>
                <a:cs typeface="Calibri"/>
              </a:rPr>
              <a:t>and</a:t>
            </a:r>
            <a:r>
              <a:rPr sz="2800" spc="1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800" spc="-15" dirty="0">
                <a:solidFill>
                  <a:srgbClr val="404040"/>
                </a:solidFill>
                <a:latin typeface="Calibri"/>
                <a:cs typeface="Calibri"/>
              </a:rPr>
              <a:t>p</a:t>
            </a:r>
            <a:r>
              <a:rPr sz="2800" spc="-55" dirty="0">
                <a:solidFill>
                  <a:srgbClr val="404040"/>
                </a:solidFill>
                <a:latin typeface="Calibri"/>
                <a:cs typeface="Calibri"/>
              </a:rPr>
              <a:t>r</a:t>
            </a:r>
            <a:r>
              <a:rPr sz="2800" spc="-45" dirty="0">
                <a:solidFill>
                  <a:srgbClr val="404040"/>
                </a:solidFill>
                <a:latin typeface="Calibri"/>
                <a:cs typeface="Calibri"/>
              </a:rPr>
              <a:t>e</a:t>
            </a:r>
            <a:r>
              <a:rPr sz="2800" spc="-85" dirty="0">
                <a:solidFill>
                  <a:srgbClr val="404040"/>
                </a:solidFill>
                <a:latin typeface="Calibri"/>
                <a:cs typeface="Calibri"/>
              </a:rPr>
              <a:t>f</a:t>
            </a:r>
            <a:r>
              <a:rPr sz="2800" spc="-15" dirty="0">
                <a:solidFill>
                  <a:srgbClr val="404040"/>
                </a:solidFill>
                <a:latin typeface="Calibri"/>
                <a:cs typeface="Calibri"/>
              </a:rPr>
              <a:t>e</a:t>
            </a:r>
            <a:r>
              <a:rPr sz="2800" spc="-50" dirty="0">
                <a:solidFill>
                  <a:srgbClr val="404040"/>
                </a:solidFill>
                <a:latin typeface="Calibri"/>
                <a:cs typeface="Calibri"/>
              </a:rPr>
              <a:t>r</a:t>
            </a:r>
            <a:r>
              <a:rPr sz="2800" spc="-15" dirty="0">
                <a:solidFill>
                  <a:srgbClr val="404040"/>
                </a:solidFill>
                <a:latin typeface="Calibri"/>
                <a:cs typeface="Calibri"/>
              </a:rPr>
              <a:t>ences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3711066" y="6513982"/>
            <a:ext cx="1721485" cy="1524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000" spc="-5" dirty="0">
                <a:solidFill>
                  <a:srgbClr val="585858"/>
                </a:solidFill>
                <a:latin typeface="Calibri"/>
                <a:cs typeface="Calibri"/>
              </a:rPr>
              <a:t>Papaioann</a:t>
            </a:r>
            <a:r>
              <a:rPr sz="1000" spc="-15" dirty="0">
                <a:solidFill>
                  <a:srgbClr val="585858"/>
                </a:solidFill>
                <a:latin typeface="Calibri"/>
                <a:cs typeface="Calibri"/>
              </a:rPr>
              <a:t>o</a:t>
            </a:r>
            <a:r>
              <a:rPr sz="1000" spc="-10" dirty="0">
                <a:solidFill>
                  <a:srgbClr val="585858"/>
                </a:solidFill>
                <a:latin typeface="Calibri"/>
                <a:cs typeface="Calibri"/>
              </a:rPr>
              <a:t>u</a:t>
            </a:r>
            <a:r>
              <a:rPr sz="1000" spc="-45" dirty="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585858"/>
                </a:solidFill>
                <a:latin typeface="Calibri"/>
                <a:cs typeface="Calibri"/>
              </a:rPr>
              <a:t>A</a:t>
            </a:r>
            <a:r>
              <a:rPr sz="1000" dirty="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585858"/>
                </a:solidFill>
                <a:latin typeface="Calibri"/>
                <a:cs typeface="Calibri"/>
              </a:rPr>
              <a:t>e</a:t>
            </a:r>
            <a:r>
              <a:rPr sz="1000" spc="-5" dirty="0">
                <a:solidFill>
                  <a:srgbClr val="585858"/>
                </a:solidFill>
                <a:latin typeface="Calibri"/>
                <a:cs typeface="Calibri"/>
              </a:rPr>
              <a:t>t</a:t>
            </a:r>
            <a:r>
              <a:rPr sz="1000" spc="10" dirty="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585858"/>
                </a:solidFill>
                <a:latin typeface="Calibri"/>
                <a:cs typeface="Calibri"/>
              </a:rPr>
              <a:t>al.</a:t>
            </a:r>
            <a:r>
              <a:rPr sz="1000" spc="-10" dirty="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sz="1000" spc="-15" dirty="0">
                <a:solidFill>
                  <a:srgbClr val="585858"/>
                </a:solidFill>
                <a:latin typeface="Calibri"/>
                <a:cs typeface="Calibri"/>
              </a:rPr>
              <a:t>C</a:t>
            </a:r>
            <a:r>
              <a:rPr sz="1000" spc="-10" dirty="0">
                <a:solidFill>
                  <a:srgbClr val="585858"/>
                </a:solidFill>
                <a:latin typeface="Calibri"/>
                <a:cs typeface="Calibri"/>
              </a:rPr>
              <a:t>M</a:t>
            </a:r>
            <a:r>
              <a:rPr sz="1000" spc="-15" dirty="0">
                <a:solidFill>
                  <a:srgbClr val="585858"/>
                </a:solidFill>
                <a:latin typeface="Calibri"/>
                <a:cs typeface="Calibri"/>
              </a:rPr>
              <a:t>AJ</a:t>
            </a:r>
            <a:r>
              <a:rPr sz="1000" dirty="0">
                <a:solidFill>
                  <a:srgbClr val="585858"/>
                </a:solidFill>
                <a:latin typeface="Calibri"/>
                <a:cs typeface="Calibri"/>
              </a:rPr>
              <a:t>.</a:t>
            </a:r>
            <a:r>
              <a:rPr sz="1000" spc="10" dirty="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585858"/>
                </a:solidFill>
                <a:latin typeface="Calibri"/>
                <a:cs typeface="Calibri"/>
              </a:rPr>
              <a:t>2</a:t>
            </a:r>
            <a:r>
              <a:rPr sz="1000" spc="-10" dirty="0">
                <a:solidFill>
                  <a:srgbClr val="585858"/>
                </a:solidFill>
                <a:latin typeface="Calibri"/>
                <a:cs typeface="Calibri"/>
              </a:rPr>
              <a:t>0</a:t>
            </a:r>
            <a:r>
              <a:rPr sz="1000" spc="-5" dirty="0">
                <a:solidFill>
                  <a:srgbClr val="585858"/>
                </a:solidFill>
                <a:latin typeface="Calibri"/>
                <a:cs typeface="Calibri"/>
              </a:rPr>
              <a:t>15</a:t>
            </a:r>
            <a:endParaRPr sz="1000">
              <a:latin typeface="Calibri"/>
              <a:cs typeface="Calibri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91515" rIns="0" bIns="0" rtlCol="0">
            <a:spAutoFit/>
          </a:bodyPr>
          <a:lstStyle/>
          <a:p>
            <a:pPr marL="3371850">
              <a:lnSpc>
                <a:spcPct val="100000"/>
              </a:lnSpc>
            </a:pPr>
            <a:r>
              <a:rPr b="0" spc="-5" dirty="0">
                <a:latin typeface="Calibri"/>
                <a:cs typeface="Calibri"/>
              </a:rPr>
              <a:t>Vi</a:t>
            </a:r>
            <a:r>
              <a:rPr b="0" spc="-55" dirty="0">
                <a:latin typeface="Calibri"/>
                <a:cs typeface="Calibri"/>
              </a:rPr>
              <a:t>t</a:t>
            </a:r>
            <a:r>
              <a:rPr b="0" dirty="0">
                <a:latin typeface="Calibri"/>
                <a:cs typeface="Calibri"/>
              </a:rPr>
              <a:t>amin</a:t>
            </a:r>
            <a:r>
              <a:rPr b="0" spc="-10" dirty="0">
                <a:latin typeface="Calibri"/>
                <a:cs typeface="Calibri"/>
              </a:rPr>
              <a:t> </a:t>
            </a:r>
            <a:r>
              <a:rPr b="0" dirty="0">
                <a:latin typeface="Calibri"/>
                <a:cs typeface="Calibri"/>
              </a:rPr>
              <a:t>D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685799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6639306" y="145783"/>
            <a:ext cx="1855343" cy="60846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1247038" y="5239689"/>
            <a:ext cx="6734809" cy="9906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algn="ctr">
              <a:lnSpc>
                <a:spcPts val="4160"/>
              </a:lnSpc>
            </a:pPr>
            <a:r>
              <a:rPr sz="3600" b="1" spc="-5" dirty="0">
                <a:solidFill>
                  <a:srgbClr val="7A4199"/>
                </a:solidFill>
                <a:latin typeface="Calibri"/>
                <a:cs typeface="Calibri"/>
              </a:rPr>
              <a:t>Wh</a:t>
            </a:r>
            <a:r>
              <a:rPr sz="3600" b="1" spc="-35" dirty="0">
                <a:solidFill>
                  <a:srgbClr val="7A4199"/>
                </a:solidFill>
                <a:latin typeface="Calibri"/>
                <a:cs typeface="Calibri"/>
              </a:rPr>
              <a:t>a</a:t>
            </a:r>
            <a:r>
              <a:rPr sz="3600" b="1" spc="-15" dirty="0">
                <a:solidFill>
                  <a:srgbClr val="7A4199"/>
                </a:solidFill>
                <a:latin typeface="Calibri"/>
                <a:cs typeface="Calibri"/>
              </a:rPr>
              <a:t>t</a:t>
            </a:r>
            <a:r>
              <a:rPr sz="3600" b="1" spc="-5" dirty="0">
                <a:solidFill>
                  <a:srgbClr val="7A4199"/>
                </a:solidFill>
                <a:latin typeface="Calibri"/>
                <a:cs typeface="Calibri"/>
              </a:rPr>
              <a:t> </a:t>
            </a:r>
            <a:r>
              <a:rPr sz="3600" b="1" dirty="0">
                <a:solidFill>
                  <a:srgbClr val="7A4199"/>
                </a:solidFill>
                <a:latin typeface="Calibri"/>
                <a:cs typeface="Calibri"/>
              </a:rPr>
              <a:t>a</a:t>
            </a:r>
            <a:r>
              <a:rPr sz="3600" b="1" spc="-35" dirty="0">
                <a:solidFill>
                  <a:srgbClr val="7A4199"/>
                </a:solidFill>
                <a:latin typeface="Calibri"/>
                <a:cs typeface="Calibri"/>
              </a:rPr>
              <a:t>r</a:t>
            </a:r>
            <a:r>
              <a:rPr sz="3600" b="1" dirty="0">
                <a:solidFill>
                  <a:srgbClr val="7A4199"/>
                </a:solidFill>
                <a:latin typeface="Calibri"/>
                <a:cs typeface="Calibri"/>
              </a:rPr>
              <a:t>e</a:t>
            </a:r>
            <a:r>
              <a:rPr sz="3600" b="1" spc="-5" dirty="0">
                <a:solidFill>
                  <a:srgbClr val="7A4199"/>
                </a:solidFill>
                <a:latin typeface="Calibri"/>
                <a:cs typeface="Calibri"/>
              </a:rPr>
              <a:t> </a:t>
            </a:r>
            <a:r>
              <a:rPr sz="3600" b="1" dirty="0">
                <a:solidFill>
                  <a:srgbClr val="7A4199"/>
                </a:solidFill>
                <a:latin typeface="Calibri"/>
                <a:cs typeface="Calibri"/>
              </a:rPr>
              <a:t>the</a:t>
            </a:r>
            <a:r>
              <a:rPr sz="3600" b="1" spc="-5" dirty="0">
                <a:solidFill>
                  <a:srgbClr val="7A4199"/>
                </a:solidFill>
                <a:latin typeface="Calibri"/>
                <a:cs typeface="Calibri"/>
              </a:rPr>
              <a:t> </a:t>
            </a:r>
            <a:r>
              <a:rPr sz="3600" b="1" spc="-35" dirty="0">
                <a:solidFill>
                  <a:srgbClr val="7A4199"/>
                </a:solidFill>
                <a:latin typeface="Calibri"/>
                <a:cs typeface="Calibri"/>
              </a:rPr>
              <a:t>r</a:t>
            </a:r>
            <a:r>
              <a:rPr sz="3600" b="1" spc="-5" dirty="0">
                <a:solidFill>
                  <a:srgbClr val="7A4199"/>
                </a:solidFill>
                <a:latin typeface="Calibri"/>
                <a:cs typeface="Calibri"/>
              </a:rPr>
              <a:t>ecommend</a:t>
            </a:r>
            <a:r>
              <a:rPr sz="3600" b="1" spc="-30" dirty="0">
                <a:solidFill>
                  <a:srgbClr val="7A4199"/>
                </a:solidFill>
                <a:latin typeface="Calibri"/>
                <a:cs typeface="Calibri"/>
              </a:rPr>
              <a:t>a</a:t>
            </a:r>
            <a:r>
              <a:rPr sz="3600" b="1" spc="-15" dirty="0">
                <a:solidFill>
                  <a:srgbClr val="7A4199"/>
                </a:solidFill>
                <a:latin typeface="Calibri"/>
                <a:cs typeface="Calibri"/>
              </a:rPr>
              <a:t>tions</a:t>
            </a:r>
            <a:r>
              <a:rPr sz="3600" b="1" spc="-5" dirty="0">
                <a:solidFill>
                  <a:srgbClr val="7A4199"/>
                </a:solidFill>
                <a:latin typeface="Calibri"/>
                <a:cs typeface="Calibri"/>
              </a:rPr>
              <a:t> </a:t>
            </a:r>
            <a:r>
              <a:rPr sz="3600" b="1" spc="-50" dirty="0">
                <a:solidFill>
                  <a:srgbClr val="7A4199"/>
                </a:solidFill>
                <a:latin typeface="Calibri"/>
                <a:cs typeface="Calibri"/>
              </a:rPr>
              <a:t>f</a:t>
            </a:r>
            <a:r>
              <a:rPr sz="3600" b="1" dirty="0">
                <a:solidFill>
                  <a:srgbClr val="7A4199"/>
                </a:solidFill>
                <a:latin typeface="Calibri"/>
                <a:cs typeface="Calibri"/>
              </a:rPr>
              <a:t>or</a:t>
            </a:r>
            <a:endParaRPr sz="3600">
              <a:latin typeface="Calibri"/>
              <a:cs typeface="Calibri"/>
            </a:endParaRPr>
          </a:p>
          <a:p>
            <a:pPr algn="ctr">
              <a:lnSpc>
                <a:spcPts val="4160"/>
              </a:lnSpc>
            </a:pPr>
            <a:r>
              <a:rPr sz="3600" b="1" spc="-60" dirty="0">
                <a:solidFill>
                  <a:srgbClr val="7A4199"/>
                </a:solidFill>
                <a:latin typeface="Calibri"/>
                <a:cs typeface="Calibri"/>
              </a:rPr>
              <a:t>e</a:t>
            </a:r>
            <a:r>
              <a:rPr sz="3600" b="1" spc="-85" dirty="0">
                <a:solidFill>
                  <a:srgbClr val="7A4199"/>
                </a:solidFill>
                <a:latin typeface="Calibri"/>
                <a:cs typeface="Calibri"/>
              </a:rPr>
              <a:t>x</a:t>
            </a:r>
            <a:r>
              <a:rPr sz="3600" b="1" spc="-5" dirty="0">
                <a:solidFill>
                  <a:srgbClr val="7A4199"/>
                </a:solidFill>
                <a:latin typeface="Calibri"/>
                <a:cs typeface="Calibri"/>
              </a:rPr>
              <a:t>e</a:t>
            </a:r>
            <a:r>
              <a:rPr sz="3600" b="1" spc="-40" dirty="0">
                <a:solidFill>
                  <a:srgbClr val="7A4199"/>
                </a:solidFill>
                <a:latin typeface="Calibri"/>
                <a:cs typeface="Calibri"/>
              </a:rPr>
              <a:t>r</a:t>
            </a:r>
            <a:r>
              <a:rPr sz="3600" b="1" spc="-5" dirty="0">
                <a:solidFill>
                  <a:srgbClr val="7A4199"/>
                </a:solidFill>
                <a:latin typeface="Calibri"/>
                <a:cs typeface="Calibri"/>
              </a:rPr>
              <a:t>c</a:t>
            </a:r>
            <a:r>
              <a:rPr sz="3600" b="1" spc="10" dirty="0">
                <a:solidFill>
                  <a:srgbClr val="7A4199"/>
                </a:solidFill>
                <a:latin typeface="Calibri"/>
                <a:cs typeface="Calibri"/>
              </a:rPr>
              <a:t>i</a:t>
            </a:r>
            <a:r>
              <a:rPr sz="3600" b="1" dirty="0">
                <a:solidFill>
                  <a:srgbClr val="7A4199"/>
                </a:solidFill>
                <a:latin typeface="Calibri"/>
                <a:cs typeface="Calibri"/>
              </a:rPr>
              <a:t>s</a:t>
            </a:r>
            <a:r>
              <a:rPr sz="3600" b="1" spc="-5" dirty="0">
                <a:solidFill>
                  <a:srgbClr val="7A4199"/>
                </a:solidFill>
                <a:latin typeface="Calibri"/>
                <a:cs typeface="Calibri"/>
              </a:rPr>
              <a:t>e</a:t>
            </a:r>
            <a:r>
              <a:rPr sz="3600" b="1" dirty="0">
                <a:solidFill>
                  <a:srgbClr val="7A4199"/>
                </a:solidFill>
                <a:latin typeface="Calibri"/>
                <a:cs typeface="Calibri"/>
              </a:rPr>
              <a:t>?</a:t>
            </a:r>
            <a:endParaRPr sz="3600">
              <a:latin typeface="Calibri"/>
              <a:cs typeface="Calibri"/>
            </a:endParaRPr>
          </a:p>
        </p:txBody>
      </p:sp>
      <p:pic>
        <p:nvPicPr>
          <p:cNvPr id="6" name="Picture 5"/>
          <p:cNvPicPr/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1896" b="36208"/>
          <a:stretch/>
        </p:blipFill>
        <p:spPr>
          <a:xfrm>
            <a:off x="228600" y="164958"/>
            <a:ext cx="1926644" cy="61452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711066" y="6513982"/>
            <a:ext cx="1721485" cy="1524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000" spc="-5" dirty="0">
                <a:solidFill>
                  <a:srgbClr val="585858"/>
                </a:solidFill>
                <a:latin typeface="Calibri"/>
                <a:cs typeface="Calibri"/>
              </a:rPr>
              <a:t>Papaioann</a:t>
            </a:r>
            <a:r>
              <a:rPr sz="1000" spc="-15" dirty="0">
                <a:solidFill>
                  <a:srgbClr val="585858"/>
                </a:solidFill>
                <a:latin typeface="Calibri"/>
                <a:cs typeface="Calibri"/>
              </a:rPr>
              <a:t>o</a:t>
            </a:r>
            <a:r>
              <a:rPr sz="1000" spc="-10" dirty="0">
                <a:solidFill>
                  <a:srgbClr val="585858"/>
                </a:solidFill>
                <a:latin typeface="Calibri"/>
                <a:cs typeface="Calibri"/>
              </a:rPr>
              <a:t>u</a:t>
            </a:r>
            <a:r>
              <a:rPr sz="1000" spc="-45" dirty="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585858"/>
                </a:solidFill>
                <a:latin typeface="Calibri"/>
                <a:cs typeface="Calibri"/>
              </a:rPr>
              <a:t>A</a:t>
            </a:r>
            <a:r>
              <a:rPr sz="1000" dirty="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585858"/>
                </a:solidFill>
                <a:latin typeface="Calibri"/>
                <a:cs typeface="Calibri"/>
              </a:rPr>
              <a:t>e</a:t>
            </a:r>
            <a:r>
              <a:rPr sz="1000" spc="-5" dirty="0">
                <a:solidFill>
                  <a:srgbClr val="585858"/>
                </a:solidFill>
                <a:latin typeface="Calibri"/>
                <a:cs typeface="Calibri"/>
              </a:rPr>
              <a:t>t</a:t>
            </a:r>
            <a:r>
              <a:rPr sz="1000" spc="10" dirty="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585858"/>
                </a:solidFill>
                <a:latin typeface="Calibri"/>
                <a:cs typeface="Calibri"/>
              </a:rPr>
              <a:t>al.</a:t>
            </a:r>
            <a:r>
              <a:rPr sz="1000" spc="-10" dirty="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sz="1000" spc="-15" dirty="0">
                <a:solidFill>
                  <a:srgbClr val="585858"/>
                </a:solidFill>
                <a:latin typeface="Calibri"/>
                <a:cs typeface="Calibri"/>
              </a:rPr>
              <a:t>C</a:t>
            </a:r>
            <a:r>
              <a:rPr sz="1000" spc="-10" dirty="0">
                <a:solidFill>
                  <a:srgbClr val="585858"/>
                </a:solidFill>
                <a:latin typeface="Calibri"/>
                <a:cs typeface="Calibri"/>
              </a:rPr>
              <a:t>M</a:t>
            </a:r>
            <a:r>
              <a:rPr sz="1000" spc="-15" dirty="0">
                <a:solidFill>
                  <a:srgbClr val="585858"/>
                </a:solidFill>
                <a:latin typeface="Calibri"/>
                <a:cs typeface="Calibri"/>
              </a:rPr>
              <a:t>AJ</a:t>
            </a:r>
            <a:r>
              <a:rPr sz="1000" dirty="0">
                <a:solidFill>
                  <a:srgbClr val="585858"/>
                </a:solidFill>
                <a:latin typeface="Calibri"/>
                <a:cs typeface="Calibri"/>
              </a:rPr>
              <a:t>.</a:t>
            </a:r>
            <a:r>
              <a:rPr sz="1000" spc="10" dirty="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585858"/>
                </a:solidFill>
                <a:latin typeface="Calibri"/>
                <a:cs typeface="Calibri"/>
              </a:rPr>
              <a:t>2</a:t>
            </a:r>
            <a:r>
              <a:rPr sz="1000" spc="-10" dirty="0">
                <a:solidFill>
                  <a:srgbClr val="585858"/>
                </a:solidFill>
                <a:latin typeface="Calibri"/>
                <a:cs typeface="Calibri"/>
              </a:rPr>
              <a:t>0</a:t>
            </a:r>
            <a:r>
              <a:rPr sz="1000" spc="-5" dirty="0">
                <a:solidFill>
                  <a:srgbClr val="585858"/>
                </a:solidFill>
                <a:latin typeface="Calibri"/>
                <a:cs typeface="Calibri"/>
              </a:rPr>
              <a:t>15</a:t>
            </a:r>
            <a:endParaRPr sz="100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46303" y="1558836"/>
            <a:ext cx="7933055" cy="44475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55600" marR="5080" indent="-342900">
              <a:lnSpc>
                <a:spcPct val="100000"/>
              </a:lnSpc>
              <a:buClr>
                <a:srgbClr val="9480B9"/>
              </a:buClr>
              <a:buFont typeface="Arial"/>
              <a:buChar char="•"/>
              <a:tabLst>
                <a:tab pos="355600" algn="l"/>
              </a:tabLst>
            </a:pPr>
            <a:r>
              <a:rPr sz="2400" spc="-35" dirty="0">
                <a:solidFill>
                  <a:srgbClr val="404040"/>
                </a:solidFill>
                <a:latin typeface="Calibri"/>
                <a:cs typeface="Calibri"/>
              </a:rPr>
              <a:t>F</a:t>
            </a:r>
            <a:r>
              <a:rPr sz="2400" spc="-5" dirty="0">
                <a:solidFill>
                  <a:srgbClr val="404040"/>
                </a:solidFill>
                <a:latin typeface="Calibri"/>
                <a:cs typeface="Calibri"/>
              </a:rPr>
              <a:t>o</a:t>
            </a:r>
            <a:r>
              <a:rPr sz="2400" dirty="0">
                <a:solidFill>
                  <a:srgbClr val="404040"/>
                </a:solidFill>
                <a:latin typeface="Calibri"/>
                <a:cs typeface="Calibri"/>
              </a:rPr>
              <a:t>r</a:t>
            </a:r>
            <a:r>
              <a:rPr sz="2400" spc="-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400" spc="-45" dirty="0">
                <a:solidFill>
                  <a:srgbClr val="404040"/>
                </a:solidFill>
                <a:latin typeface="Calibri"/>
                <a:cs typeface="Calibri"/>
              </a:rPr>
              <a:t>r</a:t>
            </a:r>
            <a:r>
              <a:rPr sz="2400" dirty="0">
                <a:solidFill>
                  <a:srgbClr val="404040"/>
                </a:solidFill>
                <a:latin typeface="Calibri"/>
                <a:cs typeface="Calibri"/>
              </a:rPr>
              <a:t>eside</a:t>
            </a:r>
            <a:r>
              <a:rPr sz="2400" spc="-30" dirty="0">
                <a:solidFill>
                  <a:srgbClr val="404040"/>
                </a:solidFill>
                <a:latin typeface="Calibri"/>
                <a:cs typeface="Calibri"/>
              </a:rPr>
              <a:t>n</a:t>
            </a:r>
            <a:r>
              <a:rPr sz="2400" dirty="0">
                <a:solidFill>
                  <a:srgbClr val="404040"/>
                </a:solidFill>
                <a:latin typeface="Calibri"/>
                <a:cs typeface="Calibri"/>
              </a:rPr>
              <a:t>ts </a:t>
            </a:r>
            <a:r>
              <a:rPr sz="2400" spc="-30" dirty="0">
                <a:solidFill>
                  <a:srgbClr val="404040"/>
                </a:solidFill>
                <a:latin typeface="Calibri"/>
                <a:cs typeface="Calibri"/>
              </a:rPr>
              <a:t>a</a:t>
            </a:r>
            <a:r>
              <a:rPr sz="2400" dirty="0">
                <a:solidFill>
                  <a:srgbClr val="404040"/>
                </a:solidFill>
                <a:latin typeface="Calibri"/>
                <a:cs typeface="Calibri"/>
              </a:rPr>
              <a:t>t</a:t>
            </a:r>
            <a:r>
              <a:rPr sz="2400" spc="-2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400" spc="-5" dirty="0">
                <a:solidFill>
                  <a:srgbClr val="404040"/>
                </a:solidFill>
                <a:latin typeface="Calibri"/>
                <a:cs typeface="Calibri"/>
              </a:rPr>
              <a:t>hig</a:t>
            </a:r>
            <a:r>
              <a:rPr sz="2400" dirty="0">
                <a:solidFill>
                  <a:srgbClr val="404040"/>
                </a:solidFill>
                <a:latin typeface="Calibri"/>
                <a:cs typeface="Calibri"/>
              </a:rPr>
              <a:t>h</a:t>
            </a:r>
            <a:r>
              <a:rPr sz="2400" spc="-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404040"/>
                </a:solidFill>
                <a:latin typeface="Calibri"/>
                <a:cs typeface="Calibri"/>
              </a:rPr>
              <a:t>risk</a:t>
            </a:r>
            <a:r>
              <a:rPr sz="2400" spc="-2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400" spc="-5" dirty="0">
                <a:solidFill>
                  <a:srgbClr val="404040"/>
                </a:solidFill>
                <a:latin typeface="Calibri"/>
                <a:cs typeface="Calibri"/>
              </a:rPr>
              <a:t>o</a:t>
            </a:r>
            <a:r>
              <a:rPr sz="2400" dirty="0">
                <a:solidFill>
                  <a:srgbClr val="404040"/>
                </a:solidFill>
                <a:latin typeface="Calibri"/>
                <a:cs typeface="Calibri"/>
              </a:rPr>
              <a:t>f </a:t>
            </a:r>
            <a:r>
              <a:rPr sz="2400" spc="-5" dirty="0">
                <a:solidFill>
                  <a:srgbClr val="404040"/>
                </a:solidFill>
                <a:latin typeface="Calibri"/>
                <a:cs typeface="Calibri"/>
              </a:rPr>
              <a:t>f</a:t>
            </a:r>
            <a:r>
              <a:rPr sz="2400" spc="-45" dirty="0">
                <a:solidFill>
                  <a:srgbClr val="404040"/>
                </a:solidFill>
                <a:latin typeface="Calibri"/>
                <a:cs typeface="Calibri"/>
              </a:rPr>
              <a:t>r</a:t>
            </a:r>
            <a:r>
              <a:rPr sz="2400" dirty="0">
                <a:solidFill>
                  <a:srgbClr val="404040"/>
                </a:solidFill>
                <a:latin typeface="Calibri"/>
                <a:cs typeface="Calibri"/>
              </a:rPr>
              <a:t>actu</a:t>
            </a:r>
            <a:r>
              <a:rPr sz="2400" spc="-35" dirty="0">
                <a:solidFill>
                  <a:srgbClr val="404040"/>
                </a:solidFill>
                <a:latin typeface="Calibri"/>
                <a:cs typeface="Calibri"/>
              </a:rPr>
              <a:t>r</a:t>
            </a:r>
            <a:r>
              <a:rPr sz="2400" dirty="0">
                <a:solidFill>
                  <a:srgbClr val="404040"/>
                </a:solidFill>
                <a:latin typeface="Calibri"/>
                <a:cs typeface="Calibri"/>
              </a:rPr>
              <a:t>es,</a:t>
            </a:r>
            <a:r>
              <a:rPr sz="2400" spc="-1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400" u="heavy" spc="-30" dirty="0">
                <a:solidFill>
                  <a:srgbClr val="404040"/>
                </a:solidFill>
                <a:latin typeface="Calibri"/>
                <a:cs typeface="Calibri"/>
              </a:rPr>
              <a:t>w</a:t>
            </a:r>
            <a:r>
              <a:rPr sz="2400" u="heavy" dirty="0">
                <a:solidFill>
                  <a:srgbClr val="404040"/>
                </a:solidFill>
                <a:latin typeface="Calibri"/>
                <a:cs typeface="Calibri"/>
              </a:rPr>
              <a:t>e </a:t>
            </a:r>
            <a:r>
              <a:rPr sz="2400" u="heavy" spc="-5" dirty="0">
                <a:solidFill>
                  <a:srgbClr val="404040"/>
                </a:solidFill>
                <a:latin typeface="Calibri"/>
                <a:cs typeface="Calibri"/>
              </a:rPr>
              <a:t>su</a:t>
            </a:r>
            <a:r>
              <a:rPr sz="2400" u="heavy" spc="10" dirty="0">
                <a:solidFill>
                  <a:srgbClr val="404040"/>
                </a:solidFill>
                <a:latin typeface="Calibri"/>
                <a:cs typeface="Calibri"/>
              </a:rPr>
              <a:t>g</a:t>
            </a:r>
            <a:r>
              <a:rPr sz="2400" u="heavy" spc="-30" dirty="0">
                <a:solidFill>
                  <a:srgbClr val="404040"/>
                </a:solidFill>
                <a:latin typeface="Calibri"/>
                <a:cs typeface="Calibri"/>
              </a:rPr>
              <a:t>g</a:t>
            </a:r>
            <a:r>
              <a:rPr sz="2400" u="heavy" dirty="0">
                <a:solidFill>
                  <a:srgbClr val="404040"/>
                </a:solidFill>
                <a:latin typeface="Calibri"/>
                <a:cs typeface="Calibri"/>
              </a:rPr>
              <a:t>e</a:t>
            </a:r>
            <a:r>
              <a:rPr sz="2400" u="heavy" spc="-25" dirty="0">
                <a:solidFill>
                  <a:srgbClr val="404040"/>
                </a:solidFill>
                <a:latin typeface="Calibri"/>
                <a:cs typeface="Calibri"/>
              </a:rPr>
              <a:t>s</a:t>
            </a:r>
            <a:r>
              <a:rPr sz="2400" u="heavy" dirty="0">
                <a:solidFill>
                  <a:srgbClr val="404040"/>
                </a:solidFill>
                <a:latin typeface="Calibri"/>
                <a:cs typeface="Calibri"/>
              </a:rPr>
              <a:t>t</a:t>
            </a:r>
            <a:r>
              <a:rPr sz="2400" spc="-1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400" spc="-5" dirty="0">
                <a:solidFill>
                  <a:srgbClr val="404040"/>
                </a:solidFill>
                <a:latin typeface="Calibri"/>
                <a:cs typeface="Calibri"/>
              </a:rPr>
              <a:t>balance, </a:t>
            </a:r>
            <a:r>
              <a:rPr sz="2400" spc="-30" dirty="0">
                <a:solidFill>
                  <a:srgbClr val="404040"/>
                </a:solidFill>
                <a:latin typeface="Calibri"/>
                <a:cs typeface="Calibri"/>
              </a:rPr>
              <a:t>s</a:t>
            </a:r>
            <a:r>
              <a:rPr sz="2400" spc="-10" dirty="0">
                <a:solidFill>
                  <a:srgbClr val="404040"/>
                </a:solidFill>
                <a:latin typeface="Calibri"/>
                <a:cs typeface="Calibri"/>
              </a:rPr>
              <a:t>t</a:t>
            </a:r>
            <a:r>
              <a:rPr sz="2400" spc="-45" dirty="0">
                <a:solidFill>
                  <a:srgbClr val="404040"/>
                </a:solidFill>
                <a:latin typeface="Calibri"/>
                <a:cs typeface="Calibri"/>
              </a:rPr>
              <a:t>r</a:t>
            </a:r>
            <a:r>
              <a:rPr sz="2400" spc="-15" dirty="0">
                <a:solidFill>
                  <a:srgbClr val="404040"/>
                </a:solidFill>
                <a:latin typeface="Calibri"/>
                <a:cs typeface="Calibri"/>
              </a:rPr>
              <a:t>en</a:t>
            </a:r>
            <a:r>
              <a:rPr sz="2400" spc="-50" dirty="0">
                <a:solidFill>
                  <a:srgbClr val="404040"/>
                </a:solidFill>
                <a:latin typeface="Calibri"/>
                <a:cs typeface="Calibri"/>
              </a:rPr>
              <a:t>g</a:t>
            </a:r>
            <a:r>
              <a:rPr sz="2400" dirty="0">
                <a:solidFill>
                  <a:srgbClr val="404040"/>
                </a:solidFill>
                <a:latin typeface="Calibri"/>
                <a:cs typeface="Calibri"/>
              </a:rPr>
              <a:t>th</a:t>
            </a:r>
            <a:r>
              <a:rPr sz="2400" spc="-2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404040"/>
                </a:solidFill>
                <a:latin typeface="Calibri"/>
                <a:cs typeface="Calibri"/>
              </a:rPr>
              <a:t>and</a:t>
            </a:r>
            <a:r>
              <a:rPr sz="2400" spc="-5" dirty="0">
                <a:solidFill>
                  <a:srgbClr val="404040"/>
                </a:solidFill>
                <a:latin typeface="Calibri"/>
                <a:cs typeface="Calibri"/>
              </a:rPr>
              <a:t> functiona</a:t>
            </a:r>
            <a:r>
              <a:rPr sz="2400" dirty="0">
                <a:solidFill>
                  <a:srgbClr val="404040"/>
                </a:solidFill>
                <a:latin typeface="Calibri"/>
                <a:cs typeface="Calibri"/>
              </a:rPr>
              <a:t>l</a:t>
            </a:r>
            <a:r>
              <a:rPr sz="2400" spc="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400" spc="-10" dirty="0">
                <a:solidFill>
                  <a:srgbClr val="404040"/>
                </a:solidFill>
                <a:latin typeface="Calibri"/>
                <a:cs typeface="Calibri"/>
              </a:rPr>
              <a:t>t</a:t>
            </a:r>
            <a:r>
              <a:rPr sz="2400" spc="-55" dirty="0">
                <a:solidFill>
                  <a:srgbClr val="404040"/>
                </a:solidFill>
                <a:latin typeface="Calibri"/>
                <a:cs typeface="Calibri"/>
              </a:rPr>
              <a:t>r</a:t>
            </a:r>
            <a:r>
              <a:rPr sz="2400" dirty="0">
                <a:solidFill>
                  <a:srgbClr val="404040"/>
                </a:solidFill>
                <a:latin typeface="Calibri"/>
                <a:cs typeface="Calibri"/>
              </a:rPr>
              <a:t>aining</a:t>
            </a:r>
            <a:r>
              <a:rPr sz="2400" spc="-1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400" spc="-50" dirty="0">
                <a:solidFill>
                  <a:srgbClr val="404040"/>
                </a:solidFill>
                <a:latin typeface="Calibri"/>
                <a:cs typeface="Calibri"/>
              </a:rPr>
              <a:t>e</a:t>
            </a:r>
            <a:r>
              <a:rPr sz="2400" spc="-60" dirty="0">
                <a:solidFill>
                  <a:srgbClr val="404040"/>
                </a:solidFill>
                <a:latin typeface="Calibri"/>
                <a:cs typeface="Calibri"/>
              </a:rPr>
              <a:t>x</a:t>
            </a:r>
            <a:r>
              <a:rPr sz="2400" spc="-15" dirty="0">
                <a:solidFill>
                  <a:srgbClr val="404040"/>
                </a:solidFill>
                <a:latin typeface="Calibri"/>
                <a:cs typeface="Calibri"/>
              </a:rPr>
              <a:t>e</a:t>
            </a:r>
            <a:r>
              <a:rPr sz="2400" spc="-40" dirty="0">
                <a:solidFill>
                  <a:srgbClr val="404040"/>
                </a:solidFill>
                <a:latin typeface="Calibri"/>
                <a:cs typeface="Calibri"/>
              </a:rPr>
              <a:t>r</a:t>
            </a:r>
            <a:r>
              <a:rPr sz="2400" dirty="0">
                <a:solidFill>
                  <a:srgbClr val="404040"/>
                </a:solidFill>
                <a:latin typeface="Calibri"/>
                <a:cs typeface="Calibri"/>
              </a:rPr>
              <a:t>cises</a:t>
            </a:r>
            <a:r>
              <a:rPr sz="2400" spc="-2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400" spc="-5" dirty="0">
                <a:solidFill>
                  <a:srgbClr val="404040"/>
                </a:solidFill>
                <a:latin typeface="Calibri"/>
                <a:cs typeface="Calibri"/>
              </a:rPr>
              <a:t>onl</a:t>
            </a:r>
            <a:r>
              <a:rPr sz="2400" dirty="0">
                <a:solidFill>
                  <a:srgbClr val="404040"/>
                </a:solidFill>
                <a:latin typeface="Calibri"/>
                <a:cs typeface="Calibri"/>
              </a:rPr>
              <a:t>y</a:t>
            </a:r>
            <a:r>
              <a:rPr sz="2400" spc="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404040"/>
                </a:solidFill>
                <a:latin typeface="Calibri"/>
                <a:cs typeface="Calibri"/>
              </a:rPr>
              <a:t>when</a:t>
            </a:r>
            <a:r>
              <a:rPr sz="2400" spc="-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400" spc="-20" dirty="0">
                <a:solidFill>
                  <a:srgbClr val="404040"/>
                </a:solidFill>
                <a:latin typeface="Calibri"/>
                <a:cs typeface="Calibri"/>
              </a:rPr>
              <a:t>par</a:t>
            </a:r>
            <a:r>
              <a:rPr sz="2400" spc="-10" dirty="0">
                <a:solidFill>
                  <a:srgbClr val="404040"/>
                </a:solidFill>
                <a:latin typeface="Calibri"/>
                <a:cs typeface="Calibri"/>
              </a:rPr>
              <a:t>t</a:t>
            </a:r>
            <a:r>
              <a:rPr sz="2400" spc="-5" dirty="0">
                <a:solidFill>
                  <a:srgbClr val="404040"/>
                </a:solidFill>
                <a:latin typeface="Calibri"/>
                <a:cs typeface="Calibri"/>
              </a:rPr>
              <a:t> o</a:t>
            </a:r>
            <a:r>
              <a:rPr sz="2400" dirty="0">
                <a:solidFill>
                  <a:srgbClr val="404040"/>
                </a:solidFill>
                <a:latin typeface="Calibri"/>
                <a:cs typeface="Calibri"/>
              </a:rPr>
              <a:t>f a multi</a:t>
            </a:r>
            <a:r>
              <a:rPr sz="2400" spc="-50" dirty="0">
                <a:solidFill>
                  <a:srgbClr val="404040"/>
                </a:solidFill>
                <a:latin typeface="Calibri"/>
                <a:cs typeface="Calibri"/>
              </a:rPr>
              <a:t>f</a:t>
            </a:r>
            <a:r>
              <a:rPr sz="2400" spc="-15" dirty="0">
                <a:solidFill>
                  <a:srgbClr val="404040"/>
                </a:solidFill>
                <a:latin typeface="Calibri"/>
                <a:cs typeface="Calibri"/>
              </a:rPr>
              <a:t>a</a:t>
            </a:r>
            <a:r>
              <a:rPr sz="2400" spc="-10" dirty="0">
                <a:solidFill>
                  <a:srgbClr val="404040"/>
                </a:solidFill>
                <a:latin typeface="Calibri"/>
                <a:cs typeface="Calibri"/>
              </a:rPr>
              <a:t>c</a:t>
            </a:r>
            <a:r>
              <a:rPr sz="2400" spc="-35" dirty="0">
                <a:solidFill>
                  <a:srgbClr val="404040"/>
                </a:solidFill>
                <a:latin typeface="Calibri"/>
                <a:cs typeface="Calibri"/>
              </a:rPr>
              <a:t>t</a:t>
            </a:r>
            <a:r>
              <a:rPr sz="2400" spc="-5" dirty="0">
                <a:solidFill>
                  <a:srgbClr val="404040"/>
                </a:solidFill>
                <a:latin typeface="Calibri"/>
                <a:cs typeface="Calibri"/>
              </a:rPr>
              <a:t>oria</a:t>
            </a:r>
            <a:r>
              <a:rPr sz="2400" dirty="0">
                <a:solidFill>
                  <a:srgbClr val="404040"/>
                </a:solidFill>
                <a:latin typeface="Calibri"/>
                <a:cs typeface="Calibri"/>
              </a:rPr>
              <a:t>l</a:t>
            </a:r>
            <a:r>
              <a:rPr sz="2400" spc="-2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404040"/>
                </a:solidFill>
                <a:latin typeface="Calibri"/>
                <a:cs typeface="Calibri"/>
              </a:rPr>
              <a:t>i</a:t>
            </a:r>
            <a:r>
              <a:rPr sz="2400" spc="-25" dirty="0">
                <a:solidFill>
                  <a:srgbClr val="404040"/>
                </a:solidFill>
                <a:latin typeface="Calibri"/>
                <a:cs typeface="Calibri"/>
              </a:rPr>
              <a:t>n</a:t>
            </a:r>
            <a:r>
              <a:rPr sz="2400" spc="-35" dirty="0">
                <a:solidFill>
                  <a:srgbClr val="404040"/>
                </a:solidFill>
                <a:latin typeface="Calibri"/>
                <a:cs typeface="Calibri"/>
              </a:rPr>
              <a:t>t</a:t>
            </a:r>
            <a:r>
              <a:rPr sz="2400" spc="-15" dirty="0">
                <a:solidFill>
                  <a:srgbClr val="404040"/>
                </a:solidFill>
                <a:latin typeface="Calibri"/>
                <a:cs typeface="Calibri"/>
              </a:rPr>
              <a:t>e</a:t>
            </a:r>
            <a:r>
              <a:rPr sz="2400" spc="15" dirty="0">
                <a:solidFill>
                  <a:srgbClr val="404040"/>
                </a:solidFill>
                <a:latin typeface="Calibri"/>
                <a:cs typeface="Calibri"/>
              </a:rPr>
              <a:t>r</a:t>
            </a:r>
            <a:r>
              <a:rPr sz="2400" spc="-45" dirty="0">
                <a:solidFill>
                  <a:srgbClr val="404040"/>
                </a:solidFill>
                <a:latin typeface="Calibri"/>
                <a:cs typeface="Calibri"/>
              </a:rPr>
              <a:t>v</a:t>
            </a:r>
            <a:r>
              <a:rPr sz="2400" spc="-15" dirty="0">
                <a:solidFill>
                  <a:srgbClr val="404040"/>
                </a:solidFill>
                <a:latin typeface="Calibri"/>
                <a:cs typeface="Calibri"/>
              </a:rPr>
              <a:t>e</a:t>
            </a:r>
            <a:r>
              <a:rPr sz="2400" spc="-40" dirty="0">
                <a:solidFill>
                  <a:srgbClr val="404040"/>
                </a:solidFill>
                <a:latin typeface="Calibri"/>
                <a:cs typeface="Calibri"/>
              </a:rPr>
              <a:t>n</a:t>
            </a:r>
            <a:r>
              <a:rPr sz="2400" dirty="0">
                <a:solidFill>
                  <a:srgbClr val="404040"/>
                </a:solidFill>
                <a:latin typeface="Calibri"/>
                <a:cs typeface="Calibri"/>
              </a:rPr>
              <a:t>tion</a:t>
            </a:r>
            <a:r>
              <a:rPr sz="2400" spc="-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400" spc="-45" dirty="0">
                <a:solidFill>
                  <a:srgbClr val="404040"/>
                </a:solidFill>
                <a:latin typeface="Calibri"/>
                <a:cs typeface="Calibri"/>
              </a:rPr>
              <a:t>t</a:t>
            </a:r>
            <a:r>
              <a:rPr sz="2400" dirty="0">
                <a:solidFill>
                  <a:srgbClr val="404040"/>
                </a:solidFill>
                <a:latin typeface="Calibri"/>
                <a:cs typeface="Calibri"/>
              </a:rPr>
              <a:t>o</a:t>
            </a:r>
            <a:r>
              <a:rPr sz="2400" spc="-2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400" spc="-5" dirty="0">
                <a:solidFill>
                  <a:srgbClr val="404040"/>
                </a:solidFill>
                <a:latin typeface="Calibri"/>
                <a:cs typeface="Calibri"/>
              </a:rPr>
              <a:t>p</a:t>
            </a:r>
            <a:r>
              <a:rPr sz="2400" spc="-35" dirty="0">
                <a:solidFill>
                  <a:srgbClr val="404040"/>
                </a:solidFill>
                <a:latin typeface="Calibri"/>
                <a:cs typeface="Calibri"/>
              </a:rPr>
              <a:t>r</a:t>
            </a:r>
            <a:r>
              <a:rPr sz="2400" spc="-15" dirty="0">
                <a:solidFill>
                  <a:srgbClr val="404040"/>
                </a:solidFill>
                <a:latin typeface="Calibri"/>
                <a:cs typeface="Calibri"/>
              </a:rPr>
              <a:t>e</a:t>
            </a:r>
            <a:r>
              <a:rPr sz="2400" spc="-55" dirty="0">
                <a:solidFill>
                  <a:srgbClr val="404040"/>
                </a:solidFill>
                <a:latin typeface="Calibri"/>
                <a:cs typeface="Calibri"/>
              </a:rPr>
              <a:t>v</a:t>
            </a:r>
            <a:r>
              <a:rPr sz="2400" spc="-15" dirty="0">
                <a:solidFill>
                  <a:srgbClr val="404040"/>
                </a:solidFill>
                <a:latin typeface="Calibri"/>
                <a:cs typeface="Calibri"/>
              </a:rPr>
              <a:t>e</a:t>
            </a:r>
            <a:r>
              <a:rPr sz="2400" spc="-40" dirty="0">
                <a:solidFill>
                  <a:srgbClr val="404040"/>
                </a:solidFill>
                <a:latin typeface="Calibri"/>
                <a:cs typeface="Calibri"/>
              </a:rPr>
              <a:t>n</a:t>
            </a:r>
            <a:r>
              <a:rPr sz="2400" spc="-10" dirty="0">
                <a:solidFill>
                  <a:srgbClr val="404040"/>
                </a:solidFill>
                <a:latin typeface="Calibri"/>
                <a:cs typeface="Calibri"/>
              </a:rPr>
              <a:t>t</a:t>
            </a:r>
            <a:r>
              <a:rPr sz="2400" spc="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400" spc="-50" dirty="0">
                <a:solidFill>
                  <a:srgbClr val="404040"/>
                </a:solidFill>
                <a:latin typeface="Calibri"/>
                <a:cs typeface="Calibri"/>
              </a:rPr>
              <a:t>f</a:t>
            </a:r>
            <a:r>
              <a:rPr sz="2400" dirty="0">
                <a:solidFill>
                  <a:srgbClr val="404040"/>
                </a:solidFill>
                <a:latin typeface="Calibri"/>
                <a:cs typeface="Calibri"/>
              </a:rPr>
              <a:t>alls</a:t>
            </a:r>
            <a:endParaRPr sz="2400">
              <a:latin typeface="Calibri"/>
              <a:cs typeface="Calibri"/>
            </a:endParaRPr>
          </a:p>
          <a:p>
            <a:pPr marL="756285" marR="414655" lvl="1" indent="-286385">
              <a:lnSpc>
                <a:spcPct val="100000"/>
              </a:lnSpc>
              <a:spcBef>
                <a:spcPts val="505"/>
              </a:spcBef>
              <a:buClr>
                <a:srgbClr val="9480B9"/>
              </a:buClr>
              <a:buFont typeface="Arial"/>
              <a:buChar char="–"/>
              <a:tabLst>
                <a:tab pos="756920" algn="l"/>
              </a:tabLst>
            </a:pPr>
            <a:r>
              <a:rPr sz="2000" i="1" spc="-5" dirty="0">
                <a:solidFill>
                  <a:srgbClr val="404040"/>
                </a:solidFill>
                <a:latin typeface="Calibri"/>
                <a:cs typeface="Calibri"/>
              </a:rPr>
              <a:t>Thi</a:t>
            </a:r>
            <a:r>
              <a:rPr sz="2000" i="1" dirty="0">
                <a:solidFill>
                  <a:srgbClr val="404040"/>
                </a:solidFill>
                <a:latin typeface="Calibri"/>
                <a:cs typeface="Calibri"/>
              </a:rPr>
              <a:t>s</a:t>
            </a:r>
            <a:r>
              <a:rPr sz="2000" i="1" spc="-1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000" i="1" dirty="0">
                <a:solidFill>
                  <a:srgbClr val="404040"/>
                </a:solidFill>
                <a:latin typeface="Calibri"/>
                <a:cs typeface="Calibri"/>
              </a:rPr>
              <a:t>re</a:t>
            </a:r>
            <a:r>
              <a:rPr sz="2000" i="1" spc="-20" dirty="0">
                <a:solidFill>
                  <a:srgbClr val="404040"/>
                </a:solidFill>
                <a:latin typeface="Calibri"/>
                <a:cs typeface="Calibri"/>
              </a:rPr>
              <a:t>c</a:t>
            </a:r>
            <a:r>
              <a:rPr sz="2000" i="1" spc="-5" dirty="0">
                <a:solidFill>
                  <a:srgbClr val="404040"/>
                </a:solidFill>
                <a:latin typeface="Calibri"/>
                <a:cs typeface="Calibri"/>
              </a:rPr>
              <a:t>ommen</a:t>
            </a:r>
            <a:r>
              <a:rPr sz="2000" i="1" spc="5" dirty="0">
                <a:solidFill>
                  <a:srgbClr val="404040"/>
                </a:solidFill>
                <a:latin typeface="Calibri"/>
                <a:cs typeface="Calibri"/>
              </a:rPr>
              <a:t>d</a:t>
            </a:r>
            <a:r>
              <a:rPr sz="2000" i="1" spc="-5" dirty="0">
                <a:solidFill>
                  <a:srgbClr val="404040"/>
                </a:solidFill>
                <a:latin typeface="Calibri"/>
                <a:cs typeface="Calibri"/>
              </a:rPr>
              <a:t>atio</a:t>
            </a:r>
            <a:r>
              <a:rPr sz="2000" i="1" dirty="0">
                <a:solidFill>
                  <a:srgbClr val="404040"/>
                </a:solidFill>
                <a:latin typeface="Calibri"/>
                <a:cs typeface="Calibri"/>
              </a:rPr>
              <a:t>n</a:t>
            </a:r>
            <a:r>
              <a:rPr sz="2000" i="1" spc="-3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000" i="1" spc="-5" dirty="0">
                <a:solidFill>
                  <a:srgbClr val="404040"/>
                </a:solidFill>
                <a:latin typeface="Calibri"/>
                <a:cs typeface="Calibri"/>
              </a:rPr>
              <a:t>pla</a:t>
            </a:r>
            <a:r>
              <a:rPr sz="2000" i="1" spc="-20" dirty="0">
                <a:solidFill>
                  <a:srgbClr val="404040"/>
                </a:solidFill>
                <a:latin typeface="Calibri"/>
                <a:cs typeface="Calibri"/>
              </a:rPr>
              <a:t>c</a:t>
            </a:r>
            <a:r>
              <a:rPr sz="2000" i="1" dirty="0">
                <a:solidFill>
                  <a:srgbClr val="404040"/>
                </a:solidFill>
                <a:latin typeface="Calibri"/>
                <a:cs typeface="Calibri"/>
              </a:rPr>
              <a:t>es</a:t>
            </a:r>
            <a:r>
              <a:rPr sz="2000" i="1" spc="-2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000" i="1" dirty="0">
                <a:solidFill>
                  <a:srgbClr val="404040"/>
                </a:solidFill>
                <a:latin typeface="Calibri"/>
                <a:cs typeface="Calibri"/>
              </a:rPr>
              <a:t>a</a:t>
            </a:r>
            <a:r>
              <a:rPr sz="2000" i="1" spc="-1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000" i="1" spc="-5" dirty="0">
                <a:solidFill>
                  <a:srgbClr val="404040"/>
                </a:solidFill>
                <a:latin typeface="Calibri"/>
                <a:cs typeface="Calibri"/>
              </a:rPr>
              <a:t>hig</a:t>
            </a:r>
            <a:r>
              <a:rPr sz="2000" i="1" dirty="0">
                <a:solidFill>
                  <a:srgbClr val="404040"/>
                </a:solidFill>
                <a:latin typeface="Calibri"/>
                <a:cs typeface="Calibri"/>
              </a:rPr>
              <a:t>h</a:t>
            </a:r>
            <a:r>
              <a:rPr sz="2000" i="1" spc="-2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000" i="1" dirty="0">
                <a:solidFill>
                  <a:srgbClr val="404040"/>
                </a:solidFill>
                <a:latin typeface="Calibri"/>
                <a:cs typeface="Calibri"/>
              </a:rPr>
              <a:t>va</a:t>
            </a:r>
            <a:r>
              <a:rPr sz="2000" i="1" spc="-10" dirty="0">
                <a:solidFill>
                  <a:srgbClr val="404040"/>
                </a:solidFill>
                <a:latin typeface="Calibri"/>
                <a:cs typeface="Calibri"/>
              </a:rPr>
              <a:t>l</a:t>
            </a:r>
            <a:r>
              <a:rPr sz="2000" i="1" spc="-5" dirty="0">
                <a:solidFill>
                  <a:srgbClr val="404040"/>
                </a:solidFill>
                <a:latin typeface="Calibri"/>
                <a:cs typeface="Calibri"/>
              </a:rPr>
              <a:t>u</a:t>
            </a:r>
            <a:r>
              <a:rPr sz="2000" i="1" dirty="0">
                <a:solidFill>
                  <a:srgbClr val="404040"/>
                </a:solidFill>
                <a:latin typeface="Calibri"/>
                <a:cs typeface="Calibri"/>
              </a:rPr>
              <a:t>e</a:t>
            </a:r>
            <a:r>
              <a:rPr sz="2000" i="1" spc="-1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000" i="1" spc="-5" dirty="0">
                <a:solidFill>
                  <a:srgbClr val="404040"/>
                </a:solidFill>
                <a:latin typeface="Calibri"/>
                <a:cs typeface="Calibri"/>
              </a:rPr>
              <a:t>o</a:t>
            </a:r>
            <a:r>
              <a:rPr sz="2000" i="1" dirty="0">
                <a:solidFill>
                  <a:srgbClr val="404040"/>
                </a:solidFill>
                <a:latin typeface="Calibri"/>
                <a:cs typeface="Calibri"/>
              </a:rPr>
              <a:t>n </a:t>
            </a:r>
            <a:r>
              <a:rPr sz="2000" i="1" spc="-5" dirty="0">
                <a:solidFill>
                  <a:srgbClr val="404040"/>
                </a:solidFill>
                <a:latin typeface="Calibri"/>
                <a:cs typeface="Calibri"/>
              </a:rPr>
              <a:t>a</a:t>
            </a:r>
            <a:r>
              <a:rPr sz="2000" i="1" spc="-20" dirty="0">
                <a:solidFill>
                  <a:srgbClr val="404040"/>
                </a:solidFill>
                <a:latin typeface="Calibri"/>
                <a:cs typeface="Calibri"/>
              </a:rPr>
              <a:t>v</a:t>
            </a:r>
            <a:r>
              <a:rPr sz="2000" i="1" spc="-5" dirty="0">
                <a:solidFill>
                  <a:srgbClr val="404040"/>
                </a:solidFill>
                <a:latin typeface="Calibri"/>
                <a:cs typeface="Calibri"/>
              </a:rPr>
              <a:t>oidin</a:t>
            </a:r>
            <a:r>
              <a:rPr sz="2000" i="1" dirty="0">
                <a:solidFill>
                  <a:srgbClr val="404040"/>
                </a:solidFill>
                <a:latin typeface="Calibri"/>
                <a:cs typeface="Calibri"/>
              </a:rPr>
              <a:t>g</a:t>
            </a:r>
            <a:r>
              <a:rPr sz="2000" i="1" spc="-1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000" i="1" dirty="0">
                <a:solidFill>
                  <a:srgbClr val="404040"/>
                </a:solidFill>
                <a:latin typeface="Calibri"/>
                <a:cs typeface="Calibri"/>
              </a:rPr>
              <a:t>the</a:t>
            </a:r>
            <a:r>
              <a:rPr sz="2000" i="1" spc="-1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000" i="1" spc="-5" dirty="0">
                <a:solidFill>
                  <a:srgbClr val="404040"/>
                </a:solidFill>
                <a:latin typeface="Calibri"/>
                <a:cs typeface="Calibri"/>
              </a:rPr>
              <a:t>small </a:t>
            </a:r>
            <a:r>
              <a:rPr sz="2000" i="1" dirty="0">
                <a:solidFill>
                  <a:srgbClr val="404040"/>
                </a:solidFill>
                <a:latin typeface="Calibri"/>
                <a:cs typeface="Calibri"/>
              </a:rPr>
              <a:t>in</a:t>
            </a:r>
            <a:r>
              <a:rPr sz="2000" i="1" spc="-10" dirty="0">
                <a:solidFill>
                  <a:srgbClr val="404040"/>
                </a:solidFill>
                <a:latin typeface="Calibri"/>
                <a:cs typeface="Calibri"/>
              </a:rPr>
              <a:t>c</a:t>
            </a:r>
            <a:r>
              <a:rPr sz="2000" i="1" dirty="0">
                <a:solidFill>
                  <a:srgbClr val="404040"/>
                </a:solidFill>
                <a:latin typeface="Calibri"/>
                <a:cs typeface="Calibri"/>
              </a:rPr>
              <a:t>rease</a:t>
            </a:r>
            <a:r>
              <a:rPr sz="2000" i="1" spc="-2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000" i="1" dirty="0">
                <a:solidFill>
                  <a:srgbClr val="404040"/>
                </a:solidFill>
                <a:latin typeface="Calibri"/>
                <a:cs typeface="Calibri"/>
              </a:rPr>
              <a:t>in</a:t>
            </a:r>
            <a:r>
              <a:rPr sz="2000" i="1" spc="-1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000" i="1" spc="-25" dirty="0">
                <a:solidFill>
                  <a:srgbClr val="404040"/>
                </a:solidFill>
                <a:latin typeface="Calibri"/>
                <a:cs typeface="Calibri"/>
              </a:rPr>
              <a:t>f</a:t>
            </a:r>
            <a:r>
              <a:rPr sz="2000" i="1" spc="-5" dirty="0">
                <a:solidFill>
                  <a:srgbClr val="404040"/>
                </a:solidFill>
                <a:latin typeface="Calibri"/>
                <a:cs typeface="Calibri"/>
              </a:rPr>
              <a:t>al</a:t>
            </a:r>
            <a:r>
              <a:rPr sz="2000" i="1" spc="-10" dirty="0">
                <a:solidFill>
                  <a:srgbClr val="404040"/>
                </a:solidFill>
                <a:latin typeface="Calibri"/>
                <a:cs typeface="Calibri"/>
              </a:rPr>
              <a:t>l</a:t>
            </a:r>
            <a:r>
              <a:rPr sz="2000" i="1" dirty="0">
                <a:solidFill>
                  <a:srgbClr val="404040"/>
                </a:solidFill>
                <a:latin typeface="Calibri"/>
                <a:cs typeface="Calibri"/>
              </a:rPr>
              <a:t>s whi</a:t>
            </a:r>
            <a:r>
              <a:rPr sz="2000" i="1" spc="-10" dirty="0">
                <a:solidFill>
                  <a:srgbClr val="404040"/>
                </a:solidFill>
                <a:latin typeface="Calibri"/>
                <a:cs typeface="Calibri"/>
              </a:rPr>
              <a:t>c</a:t>
            </a:r>
            <a:r>
              <a:rPr sz="2000" i="1" dirty="0">
                <a:solidFill>
                  <a:srgbClr val="404040"/>
                </a:solidFill>
                <a:latin typeface="Calibri"/>
                <a:cs typeface="Calibri"/>
              </a:rPr>
              <a:t>h</a:t>
            </a:r>
            <a:r>
              <a:rPr sz="2000" i="1" spc="-1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000" i="1" dirty="0">
                <a:solidFill>
                  <a:srgbClr val="404040"/>
                </a:solidFill>
                <a:latin typeface="Calibri"/>
                <a:cs typeface="Calibri"/>
              </a:rPr>
              <a:t>may</a:t>
            </a:r>
            <a:r>
              <a:rPr sz="2000" i="1" spc="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000" i="1" spc="-5" dirty="0">
                <a:solidFill>
                  <a:srgbClr val="404040"/>
                </a:solidFill>
                <a:latin typeface="Calibri"/>
                <a:cs typeface="Calibri"/>
              </a:rPr>
              <a:t>o</a:t>
            </a:r>
            <a:r>
              <a:rPr sz="2000" i="1" spc="-15" dirty="0">
                <a:solidFill>
                  <a:srgbClr val="404040"/>
                </a:solidFill>
                <a:latin typeface="Calibri"/>
                <a:cs typeface="Calibri"/>
              </a:rPr>
              <a:t>c</a:t>
            </a:r>
            <a:r>
              <a:rPr sz="2000" i="1" dirty="0">
                <a:solidFill>
                  <a:srgbClr val="404040"/>
                </a:solidFill>
                <a:latin typeface="Calibri"/>
                <a:cs typeface="Calibri"/>
              </a:rPr>
              <a:t>cur</a:t>
            </a:r>
            <a:r>
              <a:rPr sz="2000" i="1" spc="-1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000" i="1" spc="-5" dirty="0">
                <a:solidFill>
                  <a:srgbClr val="404040"/>
                </a:solidFill>
                <a:latin typeface="Calibri"/>
                <a:cs typeface="Calibri"/>
              </a:rPr>
              <a:t>amo</a:t>
            </a:r>
            <a:r>
              <a:rPr sz="2000" i="1" dirty="0">
                <a:solidFill>
                  <a:srgbClr val="404040"/>
                </a:solidFill>
                <a:latin typeface="Calibri"/>
                <a:cs typeface="Calibri"/>
              </a:rPr>
              <a:t>ng</a:t>
            </a:r>
            <a:r>
              <a:rPr sz="2000" i="1" spc="-2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000" i="1" dirty="0">
                <a:solidFill>
                  <a:srgbClr val="404040"/>
                </a:solidFill>
                <a:latin typeface="Calibri"/>
                <a:cs typeface="Calibri"/>
              </a:rPr>
              <a:t>indi</a:t>
            </a:r>
            <a:r>
              <a:rPr sz="2000" i="1" spc="-15" dirty="0">
                <a:solidFill>
                  <a:srgbClr val="404040"/>
                </a:solidFill>
                <a:latin typeface="Calibri"/>
                <a:cs typeface="Calibri"/>
              </a:rPr>
              <a:t>v</a:t>
            </a:r>
            <a:r>
              <a:rPr sz="2000" i="1" dirty="0">
                <a:solidFill>
                  <a:srgbClr val="404040"/>
                </a:solidFill>
                <a:latin typeface="Calibri"/>
                <a:cs typeface="Calibri"/>
              </a:rPr>
              <a:t>iduals</a:t>
            </a:r>
            <a:r>
              <a:rPr sz="2000" i="1" spc="-3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000" i="1" spc="-5" dirty="0">
                <a:solidFill>
                  <a:srgbClr val="404040"/>
                </a:solidFill>
                <a:latin typeface="Calibri"/>
                <a:cs typeface="Calibri"/>
              </a:rPr>
              <a:t>a</a:t>
            </a:r>
            <a:r>
              <a:rPr sz="2000" i="1" dirty="0">
                <a:solidFill>
                  <a:srgbClr val="404040"/>
                </a:solidFill>
                <a:latin typeface="Calibri"/>
                <a:cs typeface="Calibri"/>
              </a:rPr>
              <a:t>t</a:t>
            </a:r>
            <a:r>
              <a:rPr sz="2000" i="1" spc="-5" dirty="0">
                <a:solidFill>
                  <a:srgbClr val="404040"/>
                </a:solidFill>
                <a:latin typeface="Calibri"/>
                <a:cs typeface="Calibri"/>
              </a:rPr>
              <a:t> hig</a:t>
            </a:r>
            <a:r>
              <a:rPr sz="2000" i="1" dirty="0">
                <a:solidFill>
                  <a:srgbClr val="404040"/>
                </a:solidFill>
                <a:latin typeface="Calibri"/>
                <a:cs typeface="Calibri"/>
              </a:rPr>
              <a:t>h</a:t>
            </a:r>
            <a:r>
              <a:rPr sz="2000" i="1" spc="-1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000" i="1" dirty="0">
                <a:solidFill>
                  <a:srgbClr val="404040"/>
                </a:solidFill>
                <a:latin typeface="Calibri"/>
                <a:cs typeface="Calibri"/>
              </a:rPr>
              <a:t>r</a:t>
            </a:r>
            <a:r>
              <a:rPr sz="2000" i="1" spc="-10" dirty="0">
                <a:solidFill>
                  <a:srgbClr val="404040"/>
                </a:solidFill>
                <a:latin typeface="Calibri"/>
                <a:cs typeface="Calibri"/>
              </a:rPr>
              <a:t>i</a:t>
            </a:r>
            <a:r>
              <a:rPr sz="2000" i="1" spc="-5" dirty="0">
                <a:solidFill>
                  <a:srgbClr val="404040"/>
                </a:solidFill>
                <a:latin typeface="Calibri"/>
                <a:cs typeface="Calibri"/>
              </a:rPr>
              <a:t>s</a:t>
            </a:r>
            <a:r>
              <a:rPr sz="2000" i="1" dirty="0">
                <a:solidFill>
                  <a:srgbClr val="404040"/>
                </a:solidFill>
                <a:latin typeface="Calibri"/>
                <a:cs typeface="Calibri"/>
              </a:rPr>
              <a:t>k</a:t>
            </a:r>
            <a:r>
              <a:rPr sz="2000" i="1" spc="-1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000" i="1" spc="-5" dirty="0">
                <a:solidFill>
                  <a:srgbClr val="404040"/>
                </a:solidFill>
                <a:latin typeface="Calibri"/>
                <a:cs typeface="Calibri"/>
              </a:rPr>
              <a:t>of </a:t>
            </a:r>
            <a:r>
              <a:rPr sz="2000" i="1" spc="-25" dirty="0">
                <a:solidFill>
                  <a:srgbClr val="404040"/>
                </a:solidFill>
                <a:latin typeface="Calibri"/>
                <a:cs typeface="Calibri"/>
              </a:rPr>
              <a:t>f</a:t>
            </a:r>
            <a:r>
              <a:rPr sz="2000" i="1" spc="-5" dirty="0">
                <a:solidFill>
                  <a:srgbClr val="404040"/>
                </a:solidFill>
                <a:latin typeface="Calibri"/>
                <a:cs typeface="Calibri"/>
              </a:rPr>
              <a:t>al</a:t>
            </a:r>
            <a:r>
              <a:rPr sz="2000" i="1" spc="-10" dirty="0">
                <a:solidFill>
                  <a:srgbClr val="404040"/>
                </a:solidFill>
                <a:latin typeface="Calibri"/>
                <a:cs typeface="Calibri"/>
              </a:rPr>
              <a:t>l</a:t>
            </a:r>
            <a:r>
              <a:rPr sz="2000" i="1" dirty="0">
                <a:solidFill>
                  <a:srgbClr val="404040"/>
                </a:solidFill>
                <a:latin typeface="Calibri"/>
                <a:cs typeface="Calibri"/>
              </a:rPr>
              <a:t>s who</a:t>
            </a:r>
            <a:r>
              <a:rPr sz="2000" i="1" spc="-2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000" i="1" spc="-5" dirty="0">
                <a:solidFill>
                  <a:srgbClr val="404040"/>
                </a:solidFill>
                <a:latin typeface="Calibri"/>
                <a:cs typeface="Calibri"/>
              </a:rPr>
              <a:t>parti</a:t>
            </a:r>
            <a:r>
              <a:rPr sz="2000" i="1" spc="-10" dirty="0">
                <a:solidFill>
                  <a:srgbClr val="404040"/>
                </a:solidFill>
                <a:latin typeface="Calibri"/>
                <a:cs typeface="Calibri"/>
              </a:rPr>
              <a:t>c</a:t>
            </a:r>
            <a:r>
              <a:rPr sz="2000" i="1" dirty="0">
                <a:solidFill>
                  <a:srgbClr val="404040"/>
                </a:solidFill>
                <a:latin typeface="Calibri"/>
                <a:cs typeface="Calibri"/>
              </a:rPr>
              <a:t>ipa</a:t>
            </a:r>
            <a:r>
              <a:rPr sz="2000" i="1" spc="-30" dirty="0">
                <a:solidFill>
                  <a:srgbClr val="404040"/>
                </a:solidFill>
                <a:latin typeface="Calibri"/>
                <a:cs typeface="Calibri"/>
              </a:rPr>
              <a:t>t</a:t>
            </a:r>
            <a:r>
              <a:rPr sz="2000" i="1" dirty="0">
                <a:solidFill>
                  <a:srgbClr val="404040"/>
                </a:solidFill>
                <a:latin typeface="Calibri"/>
                <a:cs typeface="Calibri"/>
              </a:rPr>
              <a:t>e</a:t>
            </a:r>
            <a:r>
              <a:rPr sz="2000" i="1" spc="-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000" i="1" dirty="0">
                <a:solidFill>
                  <a:srgbClr val="404040"/>
                </a:solidFill>
                <a:latin typeface="Calibri"/>
                <a:cs typeface="Calibri"/>
              </a:rPr>
              <a:t>in</a:t>
            </a:r>
            <a:r>
              <a:rPr sz="2000" i="1" spc="-1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000" i="1" spc="-35" dirty="0">
                <a:solidFill>
                  <a:srgbClr val="404040"/>
                </a:solidFill>
                <a:latin typeface="Calibri"/>
                <a:cs typeface="Calibri"/>
              </a:rPr>
              <a:t>e</a:t>
            </a:r>
            <a:r>
              <a:rPr sz="2000" i="1" spc="-45" dirty="0">
                <a:solidFill>
                  <a:srgbClr val="404040"/>
                </a:solidFill>
                <a:latin typeface="Calibri"/>
                <a:cs typeface="Calibri"/>
              </a:rPr>
              <a:t>x</a:t>
            </a:r>
            <a:r>
              <a:rPr sz="2000" i="1" dirty="0">
                <a:solidFill>
                  <a:srgbClr val="404040"/>
                </a:solidFill>
                <a:latin typeface="Calibri"/>
                <a:cs typeface="Calibri"/>
              </a:rPr>
              <a:t>er</a:t>
            </a:r>
            <a:r>
              <a:rPr sz="2000" i="1" spc="-10" dirty="0">
                <a:solidFill>
                  <a:srgbClr val="404040"/>
                </a:solidFill>
                <a:latin typeface="Calibri"/>
                <a:cs typeface="Calibri"/>
              </a:rPr>
              <a:t>c</a:t>
            </a:r>
            <a:r>
              <a:rPr sz="2000" i="1" dirty="0">
                <a:solidFill>
                  <a:srgbClr val="404040"/>
                </a:solidFill>
                <a:latin typeface="Calibri"/>
                <a:cs typeface="Calibri"/>
              </a:rPr>
              <a:t>ises,</a:t>
            </a:r>
            <a:r>
              <a:rPr sz="2000" i="1" spc="-4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000" i="1" spc="-5" dirty="0">
                <a:solidFill>
                  <a:srgbClr val="404040"/>
                </a:solidFill>
                <a:latin typeface="Calibri"/>
                <a:cs typeface="Calibri"/>
              </a:rPr>
              <a:t>suc</a:t>
            </a:r>
            <a:r>
              <a:rPr sz="2000" i="1" dirty="0">
                <a:solidFill>
                  <a:srgbClr val="404040"/>
                </a:solidFill>
                <a:latin typeface="Calibri"/>
                <a:cs typeface="Calibri"/>
              </a:rPr>
              <a:t>h</a:t>
            </a:r>
            <a:r>
              <a:rPr sz="2000" i="1" spc="-1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000" i="1" spc="-5" dirty="0">
                <a:solidFill>
                  <a:srgbClr val="404040"/>
                </a:solidFill>
                <a:latin typeface="Calibri"/>
                <a:cs typeface="Calibri"/>
              </a:rPr>
              <a:t>a</a:t>
            </a:r>
            <a:r>
              <a:rPr sz="2000" i="1" dirty="0">
                <a:solidFill>
                  <a:srgbClr val="404040"/>
                </a:solidFill>
                <a:latin typeface="Calibri"/>
                <a:cs typeface="Calibri"/>
              </a:rPr>
              <a:t>s</a:t>
            </a:r>
            <a:r>
              <a:rPr sz="2000" i="1" spc="-2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000" i="1" spc="-5" dirty="0">
                <a:solidFill>
                  <a:srgbClr val="404040"/>
                </a:solidFill>
                <a:latin typeface="Calibri"/>
                <a:cs typeface="Calibri"/>
              </a:rPr>
              <a:t>balan</a:t>
            </a:r>
            <a:r>
              <a:rPr sz="2000" i="1" spc="-15" dirty="0">
                <a:solidFill>
                  <a:srgbClr val="404040"/>
                </a:solidFill>
                <a:latin typeface="Calibri"/>
                <a:cs typeface="Calibri"/>
              </a:rPr>
              <a:t>c</a:t>
            </a:r>
            <a:r>
              <a:rPr sz="2000" i="1" dirty="0">
                <a:solidFill>
                  <a:srgbClr val="404040"/>
                </a:solidFill>
                <a:latin typeface="Calibri"/>
                <a:cs typeface="Calibri"/>
              </a:rPr>
              <a:t>e,</a:t>
            </a:r>
            <a:r>
              <a:rPr sz="2000" i="1" spc="-3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000" i="1" spc="-25" dirty="0">
                <a:solidFill>
                  <a:srgbClr val="404040"/>
                </a:solidFill>
                <a:latin typeface="Calibri"/>
                <a:cs typeface="Calibri"/>
              </a:rPr>
              <a:t>s</a:t>
            </a:r>
            <a:r>
              <a:rPr sz="2000" i="1" dirty="0">
                <a:solidFill>
                  <a:srgbClr val="404040"/>
                </a:solidFill>
                <a:latin typeface="Calibri"/>
                <a:cs typeface="Calibri"/>
              </a:rPr>
              <a:t>trength</a:t>
            </a:r>
            <a:r>
              <a:rPr sz="2000" i="1" spc="-2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000" i="1" spc="-5" dirty="0">
                <a:solidFill>
                  <a:srgbClr val="404040"/>
                </a:solidFill>
                <a:latin typeface="Calibri"/>
                <a:cs typeface="Calibri"/>
              </a:rPr>
              <a:t>and functiona</a:t>
            </a:r>
            <a:r>
              <a:rPr sz="2000" i="1" dirty="0">
                <a:solidFill>
                  <a:srgbClr val="404040"/>
                </a:solidFill>
                <a:latin typeface="Calibri"/>
                <a:cs typeface="Calibri"/>
              </a:rPr>
              <a:t>l</a:t>
            </a:r>
            <a:r>
              <a:rPr sz="2000" i="1" spc="-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000" i="1" dirty="0">
                <a:solidFill>
                  <a:srgbClr val="404040"/>
                </a:solidFill>
                <a:latin typeface="Calibri"/>
                <a:cs typeface="Calibri"/>
              </a:rPr>
              <a:t>train</a:t>
            </a:r>
            <a:r>
              <a:rPr sz="2000" i="1" spc="-10" dirty="0">
                <a:solidFill>
                  <a:srgbClr val="404040"/>
                </a:solidFill>
                <a:latin typeface="Calibri"/>
                <a:cs typeface="Calibri"/>
              </a:rPr>
              <a:t>i</a:t>
            </a:r>
            <a:r>
              <a:rPr sz="2000" i="1" spc="-5" dirty="0">
                <a:solidFill>
                  <a:srgbClr val="404040"/>
                </a:solidFill>
                <a:latin typeface="Calibri"/>
                <a:cs typeface="Calibri"/>
              </a:rPr>
              <a:t>ng</a:t>
            </a:r>
            <a:endParaRPr sz="2000">
              <a:latin typeface="Calibri"/>
              <a:cs typeface="Calibri"/>
            </a:endParaRPr>
          </a:p>
          <a:p>
            <a:pPr marL="355600" marR="332105" indent="-342900">
              <a:lnSpc>
                <a:spcPct val="100000"/>
              </a:lnSpc>
              <a:spcBef>
                <a:spcPts val="550"/>
              </a:spcBef>
              <a:buClr>
                <a:srgbClr val="9480B9"/>
              </a:buClr>
              <a:buFont typeface="Arial"/>
              <a:buChar char="•"/>
              <a:tabLst>
                <a:tab pos="355600" algn="l"/>
              </a:tabLst>
            </a:pPr>
            <a:r>
              <a:rPr sz="2400" spc="-35" dirty="0">
                <a:solidFill>
                  <a:srgbClr val="404040"/>
                </a:solidFill>
                <a:latin typeface="Calibri"/>
                <a:cs typeface="Calibri"/>
              </a:rPr>
              <a:t>F</a:t>
            </a:r>
            <a:r>
              <a:rPr sz="2400" spc="-20" dirty="0">
                <a:solidFill>
                  <a:srgbClr val="404040"/>
                </a:solidFill>
                <a:latin typeface="Calibri"/>
                <a:cs typeface="Calibri"/>
              </a:rPr>
              <a:t>o</a:t>
            </a:r>
            <a:r>
              <a:rPr sz="2400" spc="-10" dirty="0">
                <a:solidFill>
                  <a:srgbClr val="404040"/>
                </a:solidFill>
                <a:latin typeface="Calibri"/>
                <a:cs typeface="Calibri"/>
              </a:rPr>
              <a:t>r</a:t>
            </a:r>
            <a:r>
              <a:rPr sz="240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400" spc="-50" dirty="0">
                <a:solidFill>
                  <a:srgbClr val="404040"/>
                </a:solidFill>
                <a:latin typeface="Calibri"/>
                <a:cs typeface="Calibri"/>
              </a:rPr>
              <a:t>r</a:t>
            </a:r>
            <a:r>
              <a:rPr sz="2400" dirty="0">
                <a:solidFill>
                  <a:srgbClr val="404040"/>
                </a:solidFill>
                <a:latin typeface="Calibri"/>
                <a:cs typeface="Calibri"/>
              </a:rPr>
              <a:t>eside</a:t>
            </a:r>
            <a:r>
              <a:rPr sz="2400" spc="-25" dirty="0">
                <a:solidFill>
                  <a:srgbClr val="404040"/>
                </a:solidFill>
                <a:latin typeface="Calibri"/>
                <a:cs typeface="Calibri"/>
              </a:rPr>
              <a:t>n</a:t>
            </a:r>
            <a:r>
              <a:rPr sz="2400" dirty="0">
                <a:solidFill>
                  <a:srgbClr val="404040"/>
                </a:solidFill>
                <a:latin typeface="Calibri"/>
                <a:cs typeface="Calibri"/>
              </a:rPr>
              <a:t>ts</a:t>
            </a:r>
            <a:r>
              <a:rPr sz="2400" spc="-5" dirty="0">
                <a:solidFill>
                  <a:srgbClr val="404040"/>
                </a:solidFill>
                <a:latin typeface="Calibri"/>
                <a:cs typeface="Calibri"/>
              </a:rPr>
              <a:t> n</a:t>
            </a:r>
            <a:r>
              <a:rPr sz="2400" spc="-15" dirty="0">
                <a:solidFill>
                  <a:srgbClr val="404040"/>
                </a:solidFill>
                <a:latin typeface="Calibri"/>
                <a:cs typeface="Calibri"/>
              </a:rPr>
              <a:t>o</a:t>
            </a:r>
            <a:r>
              <a:rPr sz="2400" spc="-10" dirty="0">
                <a:solidFill>
                  <a:srgbClr val="404040"/>
                </a:solidFill>
                <a:latin typeface="Calibri"/>
                <a:cs typeface="Calibri"/>
              </a:rPr>
              <a:t>t</a:t>
            </a:r>
            <a:r>
              <a:rPr sz="240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400" spc="-25" dirty="0">
                <a:solidFill>
                  <a:srgbClr val="404040"/>
                </a:solidFill>
                <a:latin typeface="Calibri"/>
                <a:cs typeface="Calibri"/>
              </a:rPr>
              <a:t>a</a:t>
            </a:r>
            <a:r>
              <a:rPr sz="2400" spc="-10" dirty="0">
                <a:solidFill>
                  <a:srgbClr val="404040"/>
                </a:solidFill>
                <a:latin typeface="Calibri"/>
                <a:cs typeface="Calibri"/>
              </a:rPr>
              <a:t>t</a:t>
            </a:r>
            <a:r>
              <a:rPr sz="2400" spc="-1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400" spc="-5" dirty="0">
                <a:solidFill>
                  <a:srgbClr val="404040"/>
                </a:solidFill>
                <a:latin typeface="Calibri"/>
                <a:cs typeface="Calibri"/>
              </a:rPr>
              <a:t>hig</a:t>
            </a:r>
            <a:r>
              <a:rPr sz="2400" dirty="0">
                <a:solidFill>
                  <a:srgbClr val="404040"/>
                </a:solidFill>
                <a:latin typeface="Calibri"/>
                <a:cs typeface="Calibri"/>
              </a:rPr>
              <a:t>h</a:t>
            </a:r>
            <a:r>
              <a:rPr sz="2400" spc="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400" spc="-10" dirty="0">
                <a:solidFill>
                  <a:srgbClr val="404040"/>
                </a:solidFill>
                <a:latin typeface="Calibri"/>
                <a:cs typeface="Calibri"/>
              </a:rPr>
              <a:t>risk,</a:t>
            </a:r>
            <a:r>
              <a:rPr sz="2400" spc="-1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400" u="heavy" spc="-45" dirty="0">
                <a:solidFill>
                  <a:srgbClr val="404040"/>
                </a:solidFill>
                <a:latin typeface="Calibri"/>
                <a:cs typeface="Calibri"/>
              </a:rPr>
              <a:t>w</a:t>
            </a:r>
            <a:r>
              <a:rPr sz="2400" u="heavy" spc="-15" dirty="0">
                <a:solidFill>
                  <a:srgbClr val="404040"/>
                </a:solidFill>
                <a:latin typeface="Calibri"/>
                <a:cs typeface="Calibri"/>
              </a:rPr>
              <a:t>e</a:t>
            </a:r>
            <a:r>
              <a:rPr sz="2400" u="heavy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400" u="heavy" spc="-5" dirty="0">
                <a:solidFill>
                  <a:srgbClr val="404040"/>
                </a:solidFill>
                <a:latin typeface="Calibri"/>
                <a:cs typeface="Calibri"/>
              </a:rPr>
              <a:t>su</a:t>
            </a:r>
            <a:r>
              <a:rPr sz="2400" u="heavy" spc="15" dirty="0">
                <a:solidFill>
                  <a:srgbClr val="404040"/>
                </a:solidFill>
                <a:latin typeface="Calibri"/>
                <a:cs typeface="Calibri"/>
              </a:rPr>
              <a:t>g</a:t>
            </a:r>
            <a:r>
              <a:rPr sz="2400" u="heavy" spc="-45" dirty="0">
                <a:solidFill>
                  <a:srgbClr val="404040"/>
                </a:solidFill>
                <a:latin typeface="Calibri"/>
                <a:cs typeface="Calibri"/>
              </a:rPr>
              <a:t>g</a:t>
            </a:r>
            <a:r>
              <a:rPr sz="2400" u="heavy" spc="-15" dirty="0">
                <a:solidFill>
                  <a:srgbClr val="404040"/>
                </a:solidFill>
                <a:latin typeface="Calibri"/>
                <a:cs typeface="Calibri"/>
              </a:rPr>
              <a:t>e</a:t>
            </a:r>
            <a:r>
              <a:rPr sz="2400" u="heavy" spc="-35" dirty="0">
                <a:solidFill>
                  <a:srgbClr val="404040"/>
                </a:solidFill>
                <a:latin typeface="Calibri"/>
                <a:cs typeface="Calibri"/>
              </a:rPr>
              <a:t>s</a:t>
            </a:r>
            <a:r>
              <a:rPr sz="2400" u="heavy" spc="-10" dirty="0">
                <a:solidFill>
                  <a:srgbClr val="404040"/>
                </a:solidFill>
                <a:latin typeface="Calibri"/>
                <a:cs typeface="Calibri"/>
              </a:rPr>
              <a:t>t</a:t>
            </a:r>
            <a:r>
              <a:rPr sz="2400" spc="-1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400" spc="-5" dirty="0">
                <a:solidFill>
                  <a:srgbClr val="404040"/>
                </a:solidFill>
                <a:latin typeface="Calibri"/>
                <a:cs typeface="Calibri"/>
              </a:rPr>
              <a:t>balan</a:t>
            </a:r>
            <a:r>
              <a:rPr sz="2400" spc="10" dirty="0">
                <a:solidFill>
                  <a:srgbClr val="404040"/>
                </a:solidFill>
                <a:latin typeface="Calibri"/>
                <a:cs typeface="Calibri"/>
              </a:rPr>
              <a:t>c</a:t>
            </a:r>
            <a:r>
              <a:rPr sz="2400" spc="-10" dirty="0">
                <a:solidFill>
                  <a:srgbClr val="404040"/>
                </a:solidFill>
                <a:latin typeface="Calibri"/>
                <a:cs typeface="Calibri"/>
              </a:rPr>
              <a:t>e, </a:t>
            </a:r>
            <a:r>
              <a:rPr sz="2400" spc="-30" dirty="0">
                <a:solidFill>
                  <a:srgbClr val="404040"/>
                </a:solidFill>
                <a:latin typeface="Calibri"/>
                <a:cs typeface="Calibri"/>
              </a:rPr>
              <a:t>s</a:t>
            </a:r>
            <a:r>
              <a:rPr sz="2400" spc="-10" dirty="0">
                <a:solidFill>
                  <a:srgbClr val="404040"/>
                </a:solidFill>
                <a:latin typeface="Calibri"/>
                <a:cs typeface="Calibri"/>
              </a:rPr>
              <a:t>t</a:t>
            </a:r>
            <a:r>
              <a:rPr sz="2400" spc="-45" dirty="0">
                <a:solidFill>
                  <a:srgbClr val="404040"/>
                </a:solidFill>
                <a:latin typeface="Calibri"/>
                <a:cs typeface="Calibri"/>
              </a:rPr>
              <a:t>r</a:t>
            </a:r>
            <a:r>
              <a:rPr sz="2400" spc="-15" dirty="0">
                <a:solidFill>
                  <a:srgbClr val="404040"/>
                </a:solidFill>
                <a:latin typeface="Calibri"/>
                <a:cs typeface="Calibri"/>
              </a:rPr>
              <a:t>en</a:t>
            </a:r>
            <a:r>
              <a:rPr sz="2400" spc="-50" dirty="0">
                <a:solidFill>
                  <a:srgbClr val="404040"/>
                </a:solidFill>
                <a:latin typeface="Calibri"/>
                <a:cs typeface="Calibri"/>
              </a:rPr>
              <a:t>g</a:t>
            </a:r>
            <a:r>
              <a:rPr sz="2400" dirty="0">
                <a:solidFill>
                  <a:srgbClr val="404040"/>
                </a:solidFill>
                <a:latin typeface="Calibri"/>
                <a:cs typeface="Calibri"/>
              </a:rPr>
              <a:t>th and</a:t>
            </a:r>
            <a:r>
              <a:rPr sz="2400" spc="-5" dirty="0">
                <a:solidFill>
                  <a:srgbClr val="404040"/>
                </a:solidFill>
                <a:latin typeface="Calibri"/>
                <a:cs typeface="Calibri"/>
              </a:rPr>
              <a:t> functiona</a:t>
            </a:r>
            <a:r>
              <a:rPr sz="2400" dirty="0">
                <a:solidFill>
                  <a:srgbClr val="404040"/>
                </a:solidFill>
                <a:latin typeface="Calibri"/>
                <a:cs typeface="Calibri"/>
              </a:rPr>
              <a:t>l</a:t>
            </a:r>
            <a:r>
              <a:rPr sz="2400" spc="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400" spc="-10" dirty="0">
                <a:solidFill>
                  <a:srgbClr val="404040"/>
                </a:solidFill>
                <a:latin typeface="Calibri"/>
                <a:cs typeface="Calibri"/>
              </a:rPr>
              <a:t>t</a:t>
            </a:r>
            <a:r>
              <a:rPr sz="2400" spc="-55" dirty="0">
                <a:solidFill>
                  <a:srgbClr val="404040"/>
                </a:solidFill>
                <a:latin typeface="Calibri"/>
                <a:cs typeface="Calibri"/>
              </a:rPr>
              <a:t>r</a:t>
            </a:r>
            <a:r>
              <a:rPr sz="2400" dirty="0">
                <a:solidFill>
                  <a:srgbClr val="404040"/>
                </a:solidFill>
                <a:latin typeface="Calibri"/>
                <a:cs typeface="Calibri"/>
              </a:rPr>
              <a:t>aining</a:t>
            </a:r>
            <a:r>
              <a:rPr sz="2400" spc="-1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400" spc="-50" dirty="0">
                <a:solidFill>
                  <a:srgbClr val="404040"/>
                </a:solidFill>
                <a:latin typeface="Calibri"/>
                <a:cs typeface="Calibri"/>
              </a:rPr>
              <a:t>e</a:t>
            </a:r>
            <a:r>
              <a:rPr sz="2400" spc="-60" dirty="0">
                <a:solidFill>
                  <a:srgbClr val="404040"/>
                </a:solidFill>
                <a:latin typeface="Calibri"/>
                <a:cs typeface="Calibri"/>
              </a:rPr>
              <a:t>x</a:t>
            </a:r>
            <a:r>
              <a:rPr sz="2400" spc="-15" dirty="0">
                <a:solidFill>
                  <a:srgbClr val="404040"/>
                </a:solidFill>
                <a:latin typeface="Calibri"/>
                <a:cs typeface="Calibri"/>
              </a:rPr>
              <a:t>e</a:t>
            </a:r>
            <a:r>
              <a:rPr sz="2400" spc="-40" dirty="0">
                <a:solidFill>
                  <a:srgbClr val="404040"/>
                </a:solidFill>
                <a:latin typeface="Calibri"/>
                <a:cs typeface="Calibri"/>
              </a:rPr>
              <a:t>r</a:t>
            </a:r>
            <a:r>
              <a:rPr sz="2400" dirty="0">
                <a:solidFill>
                  <a:srgbClr val="404040"/>
                </a:solidFill>
                <a:latin typeface="Calibri"/>
                <a:cs typeface="Calibri"/>
              </a:rPr>
              <a:t>cises</a:t>
            </a:r>
            <a:r>
              <a:rPr sz="2400" spc="-2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400" spc="-35" dirty="0">
                <a:solidFill>
                  <a:srgbClr val="404040"/>
                </a:solidFill>
                <a:latin typeface="Calibri"/>
                <a:cs typeface="Calibri"/>
              </a:rPr>
              <a:t>t</a:t>
            </a:r>
            <a:r>
              <a:rPr sz="2400" dirty="0">
                <a:solidFill>
                  <a:srgbClr val="404040"/>
                </a:solidFill>
                <a:latin typeface="Calibri"/>
                <a:cs typeface="Calibri"/>
              </a:rPr>
              <a:t>o</a:t>
            </a:r>
            <a:r>
              <a:rPr sz="2400" spc="-2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400" spc="-5" dirty="0">
                <a:solidFill>
                  <a:srgbClr val="404040"/>
                </a:solidFill>
                <a:latin typeface="Calibri"/>
                <a:cs typeface="Calibri"/>
              </a:rPr>
              <a:t>p</a:t>
            </a:r>
            <a:r>
              <a:rPr sz="2400" spc="-35" dirty="0">
                <a:solidFill>
                  <a:srgbClr val="404040"/>
                </a:solidFill>
                <a:latin typeface="Calibri"/>
                <a:cs typeface="Calibri"/>
              </a:rPr>
              <a:t>r</a:t>
            </a:r>
            <a:r>
              <a:rPr sz="2400" spc="-15" dirty="0">
                <a:solidFill>
                  <a:srgbClr val="404040"/>
                </a:solidFill>
                <a:latin typeface="Calibri"/>
                <a:cs typeface="Calibri"/>
              </a:rPr>
              <a:t>e</a:t>
            </a:r>
            <a:r>
              <a:rPr sz="2400" spc="-55" dirty="0">
                <a:solidFill>
                  <a:srgbClr val="404040"/>
                </a:solidFill>
                <a:latin typeface="Calibri"/>
                <a:cs typeface="Calibri"/>
              </a:rPr>
              <a:t>v</a:t>
            </a:r>
            <a:r>
              <a:rPr sz="2400" spc="-15" dirty="0">
                <a:solidFill>
                  <a:srgbClr val="404040"/>
                </a:solidFill>
                <a:latin typeface="Calibri"/>
                <a:cs typeface="Calibri"/>
              </a:rPr>
              <a:t>e</a:t>
            </a:r>
            <a:r>
              <a:rPr sz="2400" spc="-40" dirty="0">
                <a:solidFill>
                  <a:srgbClr val="404040"/>
                </a:solidFill>
                <a:latin typeface="Calibri"/>
                <a:cs typeface="Calibri"/>
              </a:rPr>
              <a:t>n</a:t>
            </a:r>
            <a:r>
              <a:rPr sz="2400" spc="-10" dirty="0">
                <a:solidFill>
                  <a:srgbClr val="404040"/>
                </a:solidFill>
                <a:latin typeface="Calibri"/>
                <a:cs typeface="Calibri"/>
              </a:rPr>
              <a:t>t</a:t>
            </a:r>
            <a:r>
              <a:rPr sz="2400" spc="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400" spc="-50" dirty="0">
                <a:solidFill>
                  <a:srgbClr val="404040"/>
                </a:solidFill>
                <a:latin typeface="Calibri"/>
                <a:cs typeface="Calibri"/>
              </a:rPr>
              <a:t>f</a:t>
            </a:r>
            <a:r>
              <a:rPr sz="2400" dirty="0">
                <a:solidFill>
                  <a:srgbClr val="404040"/>
                </a:solidFill>
                <a:latin typeface="Calibri"/>
                <a:cs typeface="Calibri"/>
              </a:rPr>
              <a:t>alls</a:t>
            </a:r>
            <a:endParaRPr sz="2400">
              <a:latin typeface="Calibri"/>
              <a:cs typeface="Calibri"/>
            </a:endParaRPr>
          </a:p>
          <a:p>
            <a:pPr marL="756285" marR="316865" lvl="1" indent="-286385">
              <a:lnSpc>
                <a:spcPct val="100000"/>
              </a:lnSpc>
              <a:spcBef>
                <a:spcPts val="505"/>
              </a:spcBef>
              <a:buClr>
                <a:srgbClr val="9480B9"/>
              </a:buClr>
              <a:buFont typeface="Arial"/>
              <a:buChar char="–"/>
              <a:tabLst>
                <a:tab pos="756920" algn="l"/>
              </a:tabLst>
            </a:pPr>
            <a:r>
              <a:rPr sz="2000" i="1" spc="-5" dirty="0">
                <a:solidFill>
                  <a:srgbClr val="404040"/>
                </a:solidFill>
                <a:latin typeface="Calibri"/>
                <a:cs typeface="Calibri"/>
              </a:rPr>
              <a:t>Thi</a:t>
            </a:r>
            <a:r>
              <a:rPr sz="2000" i="1" dirty="0">
                <a:solidFill>
                  <a:srgbClr val="404040"/>
                </a:solidFill>
                <a:latin typeface="Calibri"/>
                <a:cs typeface="Calibri"/>
              </a:rPr>
              <a:t>s</a:t>
            </a:r>
            <a:r>
              <a:rPr sz="2000" i="1" spc="-1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000" i="1" dirty="0">
                <a:solidFill>
                  <a:srgbClr val="404040"/>
                </a:solidFill>
                <a:latin typeface="Calibri"/>
                <a:cs typeface="Calibri"/>
              </a:rPr>
              <a:t>re</a:t>
            </a:r>
            <a:r>
              <a:rPr sz="2000" i="1" spc="-20" dirty="0">
                <a:solidFill>
                  <a:srgbClr val="404040"/>
                </a:solidFill>
                <a:latin typeface="Calibri"/>
                <a:cs typeface="Calibri"/>
              </a:rPr>
              <a:t>c</a:t>
            </a:r>
            <a:r>
              <a:rPr sz="2000" i="1" spc="-5" dirty="0">
                <a:solidFill>
                  <a:srgbClr val="404040"/>
                </a:solidFill>
                <a:latin typeface="Calibri"/>
                <a:cs typeface="Calibri"/>
              </a:rPr>
              <a:t>ommen</a:t>
            </a:r>
            <a:r>
              <a:rPr sz="2000" i="1" spc="5" dirty="0">
                <a:solidFill>
                  <a:srgbClr val="404040"/>
                </a:solidFill>
                <a:latin typeface="Calibri"/>
                <a:cs typeface="Calibri"/>
              </a:rPr>
              <a:t>d</a:t>
            </a:r>
            <a:r>
              <a:rPr sz="2000" i="1" spc="-5" dirty="0">
                <a:solidFill>
                  <a:srgbClr val="404040"/>
                </a:solidFill>
                <a:latin typeface="Calibri"/>
                <a:cs typeface="Calibri"/>
              </a:rPr>
              <a:t>atio</a:t>
            </a:r>
            <a:r>
              <a:rPr sz="2000" i="1" dirty="0">
                <a:solidFill>
                  <a:srgbClr val="404040"/>
                </a:solidFill>
                <a:latin typeface="Calibri"/>
                <a:cs typeface="Calibri"/>
              </a:rPr>
              <a:t>n</a:t>
            </a:r>
            <a:r>
              <a:rPr sz="2000" i="1" spc="-3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000" i="1" spc="-5" dirty="0">
                <a:solidFill>
                  <a:srgbClr val="404040"/>
                </a:solidFill>
                <a:latin typeface="Calibri"/>
                <a:cs typeface="Calibri"/>
              </a:rPr>
              <a:t>pla</a:t>
            </a:r>
            <a:r>
              <a:rPr sz="2000" i="1" spc="-20" dirty="0">
                <a:solidFill>
                  <a:srgbClr val="404040"/>
                </a:solidFill>
                <a:latin typeface="Calibri"/>
                <a:cs typeface="Calibri"/>
              </a:rPr>
              <a:t>c</a:t>
            </a:r>
            <a:r>
              <a:rPr sz="2000" i="1" dirty="0">
                <a:solidFill>
                  <a:srgbClr val="404040"/>
                </a:solidFill>
                <a:latin typeface="Calibri"/>
                <a:cs typeface="Calibri"/>
              </a:rPr>
              <a:t>es</a:t>
            </a:r>
            <a:r>
              <a:rPr sz="2000" i="1" spc="-2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000" i="1" dirty="0">
                <a:solidFill>
                  <a:srgbClr val="404040"/>
                </a:solidFill>
                <a:latin typeface="Calibri"/>
                <a:cs typeface="Calibri"/>
              </a:rPr>
              <a:t>a</a:t>
            </a:r>
            <a:r>
              <a:rPr sz="2000" i="1" spc="-1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000" i="1" spc="-5" dirty="0">
                <a:solidFill>
                  <a:srgbClr val="404040"/>
                </a:solidFill>
                <a:latin typeface="Calibri"/>
                <a:cs typeface="Calibri"/>
              </a:rPr>
              <a:t>hig</a:t>
            </a:r>
            <a:r>
              <a:rPr sz="2000" i="1" dirty="0">
                <a:solidFill>
                  <a:srgbClr val="404040"/>
                </a:solidFill>
                <a:latin typeface="Calibri"/>
                <a:cs typeface="Calibri"/>
              </a:rPr>
              <a:t>h</a:t>
            </a:r>
            <a:r>
              <a:rPr sz="2000" i="1" spc="-2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000" i="1" dirty="0">
                <a:solidFill>
                  <a:srgbClr val="404040"/>
                </a:solidFill>
                <a:latin typeface="Calibri"/>
                <a:cs typeface="Calibri"/>
              </a:rPr>
              <a:t>va</a:t>
            </a:r>
            <a:r>
              <a:rPr sz="2000" i="1" spc="-10" dirty="0">
                <a:solidFill>
                  <a:srgbClr val="404040"/>
                </a:solidFill>
                <a:latin typeface="Calibri"/>
                <a:cs typeface="Calibri"/>
              </a:rPr>
              <a:t>l</a:t>
            </a:r>
            <a:r>
              <a:rPr sz="2000" i="1" spc="-5" dirty="0">
                <a:solidFill>
                  <a:srgbClr val="404040"/>
                </a:solidFill>
                <a:latin typeface="Calibri"/>
                <a:cs typeface="Calibri"/>
              </a:rPr>
              <a:t>u</a:t>
            </a:r>
            <a:r>
              <a:rPr sz="2000" i="1" dirty="0">
                <a:solidFill>
                  <a:srgbClr val="404040"/>
                </a:solidFill>
                <a:latin typeface="Calibri"/>
                <a:cs typeface="Calibri"/>
              </a:rPr>
              <a:t>e</a:t>
            </a:r>
            <a:r>
              <a:rPr sz="2000" i="1" spc="-1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000" i="1" spc="-5" dirty="0">
                <a:solidFill>
                  <a:srgbClr val="404040"/>
                </a:solidFill>
                <a:latin typeface="Calibri"/>
                <a:cs typeface="Calibri"/>
              </a:rPr>
              <a:t>o</a:t>
            </a:r>
            <a:r>
              <a:rPr sz="2000" i="1" dirty="0">
                <a:solidFill>
                  <a:srgbClr val="404040"/>
                </a:solidFill>
                <a:latin typeface="Calibri"/>
                <a:cs typeface="Calibri"/>
              </a:rPr>
              <a:t>n the</a:t>
            </a:r>
            <a:r>
              <a:rPr sz="2000" i="1" spc="-2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000" i="1" spc="-5" dirty="0">
                <a:solidFill>
                  <a:srgbClr val="404040"/>
                </a:solidFill>
                <a:latin typeface="Calibri"/>
                <a:cs typeface="Calibri"/>
              </a:rPr>
              <a:t>prob</a:t>
            </a:r>
            <a:r>
              <a:rPr sz="2000" i="1" dirty="0">
                <a:solidFill>
                  <a:srgbClr val="404040"/>
                </a:solidFill>
                <a:latin typeface="Calibri"/>
                <a:cs typeface="Calibri"/>
              </a:rPr>
              <a:t>a</a:t>
            </a:r>
            <a:r>
              <a:rPr sz="2000" i="1" spc="-5" dirty="0">
                <a:solidFill>
                  <a:srgbClr val="404040"/>
                </a:solidFill>
                <a:latin typeface="Calibri"/>
                <a:cs typeface="Calibri"/>
              </a:rPr>
              <a:t>bl</a:t>
            </a:r>
            <a:r>
              <a:rPr sz="2000" i="1" dirty="0">
                <a:solidFill>
                  <a:srgbClr val="404040"/>
                </a:solidFill>
                <a:latin typeface="Calibri"/>
                <a:cs typeface="Calibri"/>
              </a:rPr>
              <a:t>y</a:t>
            </a:r>
            <a:r>
              <a:rPr sz="2000" i="1" spc="-3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000" i="1" spc="-5" dirty="0">
                <a:solidFill>
                  <a:srgbClr val="404040"/>
                </a:solidFill>
                <a:latin typeface="Calibri"/>
                <a:cs typeface="Calibri"/>
              </a:rPr>
              <a:t>small </a:t>
            </a:r>
            <a:r>
              <a:rPr sz="2000" i="1" dirty="0">
                <a:solidFill>
                  <a:srgbClr val="404040"/>
                </a:solidFill>
                <a:latin typeface="Calibri"/>
                <a:cs typeface="Calibri"/>
              </a:rPr>
              <a:t>reduct</a:t>
            </a:r>
            <a:r>
              <a:rPr sz="2000" i="1" spc="-10" dirty="0">
                <a:solidFill>
                  <a:srgbClr val="404040"/>
                </a:solidFill>
                <a:latin typeface="Calibri"/>
                <a:cs typeface="Calibri"/>
              </a:rPr>
              <a:t>i</a:t>
            </a:r>
            <a:r>
              <a:rPr sz="2000" i="1" spc="-5" dirty="0">
                <a:solidFill>
                  <a:srgbClr val="404040"/>
                </a:solidFill>
                <a:latin typeface="Calibri"/>
                <a:cs typeface="Calibri"/>
              </a:rPr>
              <a:t>o</a:t>
            </a:r>
            <a:r>
              <a:rPr sz="2000" i="1" dirty="0">
                <a:solidFill>
                  <a:srgbClr val="404040"/>
                </a:solidFill>
                <a:latin typeface="Calibri"/>
                <a:cs typeface="Calibri"/>
              </a:rPr>
              <a:t>n</a:t>
            </a:r>
            <a:r>
              <a:rPr sz="2000" i="1" spc="-1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000" i="1" dirty="0">
                <a:solidFill>
                  <a:srgbClr val="404040"/>
                </a:solidFill>
                <a:latin typeface="Calibri"/>
                <a:cs typeface="Calibri"/>
              </a:rPr>
              <a:t>in</a:t>
            </a:r>
            <a:r>
              <a:rPr sz="2000" i="1" spc="-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000" i="1" spc="-25" dirty="0">
                <a:solidFill>
                  <a:srgbClr val="404040"/>
                </a:solidFill>
                <a:latin typeface="Calibri"/>
                <a:cs typeface="Calibri"/>
              </a:rPr>
              <a:t>f</a:t>
            </a:r>
            <a:r>
              <a:rPr sz="2000" i="1" spc="-5" dirty="0">
                <a:solidFill>
                  <a:srgbClr val="404040"/>
                </a:solidFill>
                <a:latin typeface="Calibri"/>
                <a:cs typeface="Calibri"/>
              </a:rPr>
              <a:t>al</a:t>
            </a:r>
            <a:r>
              <a:rPr sz="2000" i="1" spc="-10" dirty="0">
                <a:solidFill>
                  <a:srgbClr val="404040"/>
                </a:solidFill>
                <a:latin typeface="Calibri"/>
                <a:cs typeface="Calibri"/>
              </a:rPr>
              <a:t>l</a:t>
            </a:r>
            <a:r>
              <a:rPr sz="2000" i="1" dirty="0">
                <a:solidFill>
                  <a:srgbClr val="404040"/>
                </a:solidFill>
                <a:latin typeface="Calibri"/>
                <a:cs typeface="Calibri"/>
              </a:rPr>
              <a:t>s</a:t>
            </a:r>
            <a:r>
              <a:rPr sz="2000" i="1" spc="-1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000" i="1" dirty="0">
                <a:solidFill>
                  <a:srgbClr val="404040"/>
                </a:solidFill>
                <a:latin typeface="Calibri"/>
                <a:cs typeface="Calibri"/>
              </a:rPr>
              <a:t>that </a:t>
            </a:r>
            <a:r>
              <a:rPr sz="2000" i="1" spc="-10" dirty="0">
                <a:solidFill>
                  <a:srgbClr val="404040"/>
                </a:solidFill>
                <a:latin typeface="Calibri"/>
                <a:cs typeface="Calibri"/>
              </a:rPr>
              <a:t>i</a:t>
            </a:r>
            <a:r>
              <a:rPr sz="2000" i="1" dirty="0">
                <a:solidFill>
                  <a:srgbClr val="404040"/>
                </a:solidFill>
                <a:latin typeface="Calibri"/>
                <a:cs typeface="Calibri"/>
              </a:rPr>
              <a:t>s </a:t>
            </a:r>
            <a:r>
              <a:rPr sz="2000" i="1" spc="-5" dirty="0">
                <a:solidFill>
                  <a:srgbClr val="404040"/>
                </a:solidFill>
                <a:latin typeface="Calibri"/>
                <a:cs typeface="Calibri"/>
              </a:rPr>
              <a:t>achi</a:t>
            </a:r>
            <a:r>
              <a:rPr sz="2000" i="1" spc="-15" dirty="0">
                <a:solidFill>
                  <a:srgbClr val="404040"/>
                </a:solidFill>
                <a:latin typeface="Calibri"/>
                <a:cs typeface="Calibri"/>
              </a:rPr>
              <a:t>e</a:t>
            </a:r>
            <a:r>
              <a:rPr sz="2000" i="1" dirty="0">
                <a:solidFill>
                  <a:srgbClr val="404040"/>
                </a:solidFill>
                <a:latin typeface="Calibri"/>
                <a:cs typeface="Calibri"/>
              </a:rPr>
              <a:t>ved</a:t>
            </a:r>
            <a:r>
              <a:rPr sz="2000" i="1" spc="-3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000" i="1" dirty="0">
                <a:solidFill>
                  <a:srgbClr val="404040"/>
                </a:solidFill>
                <a:latin typeface="Calibri"/>
                <a:cs typeface="Calibri"/>
              </a:rPr>
              <a:t>w</a:t>
            </a:r>
            <a:r>
              <a:rPr sz="2000" i="1" spc="-10" dirty="0">
                <a:solidFill>
                  <a:srgbClr val="404040"/>
                </a:solidFill>
                <a:latin typeface="Calibri"/>
                <a:cs typeface="Calibri"/>
              </a:rPr>
              <a:t>i</a:t>
            </a:r>
            <a:r>
              <a:rPr sz="2000" i="1" dirty="0">
                <a:solidFill>
                  <a:srgbClr val="404040"/>
                </a:solidFill>
                <a:latin typeface="Calibri"/>
                <a:cs typeface="Calibri"/>
              </a:rPr>
              <a:t>th </a:t>
            </a:r>
            <a:r>
              <a:rPr sz="2000" i="1" spc="-30" dirty="0">
                <a:solidFill>
                  <a:srgbClr val="404040"/>
                </a:solidFill>
                <a:latin typeface="Calibri"/>
                <a:cs typeface="Calibri"/>
              </a:rPr>
              <a:t>e</a:t>
            </a:r>
            <a:r>
              <a:rPr sz="2000" i="1" spc="-45" dirty="0">
                <a:solidFill>
                  <a:srgbClr val="404040"/>
                </a:solidFill>
                <a:latin typeface="Calibri"/>
                <a:cs typeface="Calibri"/>
              </a:rPr>
              <a:t>x</a:t>
            </a:r>
            <a:r>
              <a:rPr sz="2000" i="1" dirty="0">
                <a:solidFill>
                  <a:srgbClr val="404040"/>
                </a:solidFill>
                <a:latin typeface="Calibri"/>
                <a:cs typeface="Calibri"/>
              </a:rPr>
              <a:t>er</a:t>
            </a:r>
            <a:r>
              <a:rPr sz="2000" i="1" spc="-10" dirty="0">
                <a:solidFill>
                  <a:srgbClr val="404040"/>
                </a:solidFill>
                <a:latin typeface="Calibri"/>
                <a:cs typeface="Calibri"/>
              </a:rPr>
              <a:t>c</a:t>
            </a:r>
            <a:r>
              <a:rPr sz="2000" i="1" dirty="0">
                <a:solidFill>
                  <a:srgbClr val="404040"/>
                </a:solidFill>
                <a:latin typeface="Calibri"/>
                <a:cs typeface="Calibri"/>
              </a:rPr>
              <a:t>ise,</a:t>
            </a:r>
            <a:r>
              <a:rPr sz="2000" i="1" spc="-5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000" i="1" spc="-5" dirty="0">
                <a:solidFill>
                  <a:srgbClr val="404040"/>
                </a:solidFill>
                <a:latin typeface="Calibri"/>
                <a:cs typeface="Calibri"/>
              </a:rPr>
              <a:t>a</a:t>
            </a:r>
            <a:r>
              <a:rPr sz="2000" i="1" dirty="0">
                <a:solidFill>
                  <a:srgbClr val="404040"/>
                </a:solidFill>
                <a:latin typeface="Calibri"/>
                <a:cs typeface="Calibri"/>
              </a:rPr>
              <a:t>s</a:t>
            </a:r>
            <a:r>
              <a:rPr sz="2000" i="1" spc="-1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000" i="1" spc="-25" dirty="0">
                <a:solidFill>
                  <a:srgbClr val="404040"/>
                </a:solidFill>
                <a:latin typeface="Calibri"/>
                <a:cs typeface="Calibri"/>
              </a:rPr>
              <a:t>f</a:t>
            </a:r>
            <a:r>
              <a:rPr sz="2000" i="1" spc="-5" dirty="0">
                <a:solidFill>
                  <a:srgbClr val="404040"/>
                </a:solidFill>
                <a:latin typeface="Calibri"/>
                <a:cs typeface="Calibri"/>
              </a:rPr>
              <a:t>al</a:t>
            </a:r>
            <a:r>
              <a:rPr sz="2000" i="1" spc="-10" dirty="0">
                <a:solidFill>
                  <a:srgbClr val="404040"/>
                </a:solidFill>
                <a:latin typeface="Calibri"/>
                <a:cs typeface="Calibri"/>
              </a:rPr>
              <a:t>l</a:t>
            </a:r>
            <a:r>
              <a:rPr sz="2000" i="1" dirty="0">
                <a:solidFill>
                  <a:srgbClr val="404040"/>
                </a:solidFill>
                <a:latin typeface="Calibri"/>
                <a:cs typeface="Calibri"/>
              </a:rPr>
              <a:t>s may</a:t>
            </a:r>
            <a:r>
              <a:rPr sz="2000" i="1" spc="-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000" i="1" dirty="0">
                <a:solidFill>
                  <a:srgbClr val="404040"/>
                </a:solidFill>
                <a:latin typeface="Calibri"/>
                <a:cs typeface="Calibri"/>
              </a:rPr>
              <a:t>lead</a:t>
            </a:r>
            <a:r>
              <a:rPr sz="2000" i="1" spc="-25" dirty="0">
                <a:solidFill>
                  <a:srgbClr val="404040"/>
                </a:solidFill>
                <a:latin typeface="Calibri"/>
                <a:cs typeface="Calibri"/>
              </a:rPr>
              <a:t> t</a:t>
            </a:r>
            <a:r>
              <a:rPr sz="2000" i="1" dirty="0">
                <a:solidFill>
                  <a:srgbClr val="404040"/>
                </a:solidFill>
                <a:latin typeface="Calibri"/>
                <a:cs typeface="Calibri"/>
              </a:rPr>
              <a:t>o </a:t>
            </a:r>
            <a:r>
              <a:rPr sz="2000" i="1" spc="-5" dirty="0">
                <a:solidFill>
                  <a:srgbClr val="404040"/>
                </a:solidFill>
                <a:latin typeface="Calibri"/>
                <a:cs typeface="Calibri"/>
              </a:rPr>
              <a:t>ser</a:t>
            </a:r>
            <a:r>
              <a:rPr sz="2000" i="1" spc="-10" dirty="0">
                <a:solidFill>
                  <a:srgbClr val="404040"/>
                </a:solidFill>
                <a:latin typeface="Calibri"/>
                <a:cs typeface="Calibri"/>
              </a:rPr>
              <a:t>i</a:t>
            </a:r>
            <a:r>
              <a:rPr sz="2000" i="1" spc="-5" dirty="0">
                <a:solidFill>
                  <a:srgbClr val="404040"/>
                </a:solidFill>
                <a:latin typeface="Calibri"/>
                <a:cs typeface="Calibri"/>
              </a:rPr>
              <a:t>ou</a:t>
            </a:r>
            <a:r>
              <a:rPr sz="2000" i="1" dirty="0">
                <a:solidFill>
                  <a:srgbClr val="404040"/>
                </a:solidFill>
                <a:latin typeface="Calibri"/>
                <a:cs typeface="Calibri"/>
              </a:rPr>
              <a:t>s</a:t>
            </a:r>
            <a:r>
              <a:rPr sz="2000" i="1" spc="-3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000" i="1" dirty="0">
                <a:solidFill>
                  <a:srgbClr val="404040"/>
                </a:solidFill>
                <a:latin typeface="Calibri"/>
                <a:cs typeface="Calibri"/>
              </a:rPr>
              <a:t>inju</a:t>
            </a:r>
            <a:r>
              <a:rPr sz="2000" i="1" spc="-15" dirty="0">
                <a:solidFill>
                  <a:srgbClr val="404040"/>
                </a:solidFill>
                <a:latin typeface="Calibri"/>
                <a:cs typeface="Calibri"/>
              </a:rPr>
              <a:t>r</a:t>
            </a:r>
            <a:r>
              <a:rPr sz="2000" i="1" dirty="0">
                <a:solidFill>
                  <a:srgbClr val="404040"/>
                </a:solidFill>
                <a:latin typeface="Calibri"/>
                <a:cs typeface="Calibri"/>
              </a:rPr>
              <a:t>ies.</a:t>
            </a:r>
            <a:r>
              <a:rPr sz="2000" i="1" spc="-3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000" i="1" dirty="0">
                <a:solidFill>
                  <a:srgbClr val="404040"/>
                </a:solidFill>
                <a:latin typeface="Calibri"/>
                <a:cs typeface="Calibri"/>
              </a:rPr>
              <a:t>It </a:t>
            </a:r>
            <a:r>
              <a:rPr sz="2000" i="1" spc="-5" dirty="0">
                <a:solidFill>
                  <a:srgbClr val="404040"/>
                </a:solidFill>
                <a:latin typeface="Calibri"/>
                <a:cs typeface="Calibri"/>
              </a:rPr>
              <a:t>als</a:t>
            </a:r>
            <a:r>
              <a:rPr sz="2000" i="1" dirty="0">
                <a:solidFill>
                  <a:srgbClr val="404040"/>
                </a:solidFill>
                <a:latin typeface="Calibri"/>
                <a:cs typeface="Calibri"/>
              </a:rPr>
              <a:t>o</a:t>
            </a:r>
            <a:r>
              <a:rPr sz="2000" i="1" spc="-2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000" i="1" spc="-5" dirty="0">
                <a:solidFill>
                  <a:srgbClr val="404040"/>
                </a:solidFill>
                <a:latin typeface="Calibri"/>
                <a:cs typeface="Calibri"/>
              </a:rPr>
              <a:t>pla</a:t>
            </a:r>
            <a:r>
              <a:rPr sz="2000" i="1" spc="-25" dirty="0">
                <a:solidFill>
                  <a:srgbClr val="404040"/>
                </a:solidFill>
                <a:latin typeface="Calibri"/>
                <a:cs typeface="Calibri"/>
              </a:rPr>
              <a:t>c</a:t>
            </a:r>
            <a:r>
              <a:rPr sz="2000" i="1" dirty="0">
                <a:solidFill>
                  <a:srgbClr val="404040"/>
                </a:solidFill>
                <a:latin typeface="Calibri"/>
                <a:cs typeface="Calibri"/>
              </a:rPr>
              <a:t>es</a:t>
            </a:r>
            <a:r>
              <a:rPr sz="2000" i="1" spc="-2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000" i="1" spc="-5" dirty="0">
                <a:solidFill>
                  <a:srgbClr val="404040"/>
                </a:solidFill>
                <a:latin typeface="Calibri"/>
                <a:cs typeface="Calibri"/>
              </a:rPr>
              <a:t>hig</a:t>
            </a:r>
            <a:r>
              <a:rPr sz="2000" i="1" dirty="0">
                <a:solidFill>
                  <a:srgbClr val="404040"/>
                </a:solidFill>
                <a:latin typeface="Calibri"/>
                <a:cs typeface="Calibri"/>
              </a:rPr>
              <a:t>h</a:t>
            </a:r>
            <a:r>
              <a:rPr sz="2000" i="1" spc="-10" dirty="0">
                <a:solidFill>
                  <a:srgbClr val="404040"/>
                </a:solidFill>
                <a:latin typeface="Calibri"/>
                <a:cs typeface="Calibri"/>
              </a:rPr>
              <a:t> v</a:t>
            </a:r>
            <a:r>
              <a:rPr sz="2000" i="1" spc="-5" dirty="0">
                <a:solidFill>
                  <a:srgbClr val="404040"/>
                </a:solidFill>
                <a:latin typeface="Calibri"/>
                <a:cs typeface="Calibri"/>
              </a:rPr>
              <a:t>alu</a:t>
            </a:r>
            <a:r>
              <a:rPr sz="2000" i="1" dirty="0">
                <a:solidFill>
                  <a:srgbClr val="404040"/>
                </a:solidFill>
                <a:latin typeface="Calibri"/>
                <a:cs typeface="Calibri"/>
              </a:rPr>
              <a:t>e</a:t>
            </a:r>
            <a:r>
              <a:rPr sz="2000" i="1" spc="-2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000" i="1" spc="-5" dirty="0">
                <a:solidFill>
                  <a:srgbClr val="404040"/>
                </a:solidFill>
                <a:latin typeface="Calibri"/>
                <a:cs typeface="Calibri"/>
              </a:rPr>
              <a:t>o</a:t>
            </a:r>
            <a:r>
              <a:rPr sz="2000" i="1" dirty="0">
                <a:solidFill>
                  <a:srgbClr val="404040"/>
                </a:solidFill>
                <a:latin typeface="Calibri"/>
                <a:cs typeface="Calibri"/>
              </a:rPr>
              <a:t>n</a:t>
            </a:r>
            <a:r>
              <a:rPr sz="2000" i="1" spc="-2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000" i="1" dirty="0">
                <a:solidFill>
                  <a:srgbClr val="404040"/>
                </a:solidFill>
                <a:latin typeface="Calibri"/>
                <a:cs typeface="Calibri"/>
              </a:rPr>
              <a:t>the</a:t>
            </a:r>
            <a:r>
              <a:rPr sz="2000" i="1" spc="-2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000" i="1" spc="-5" dirty="0">
                <a:solidFill>
                  <a:srgbClr val="404040"/>
                </a:solidFill>
                <a:latin typeface="Calibri"/>
                <a:cs typeface="Calibri"/>
              </a:rPr>
              <a:t>othe</a:t>
            </a:r>
            <a:r>
              <a:rPr sz="2000" i="1" dirty="0">
                <a:solidFill>
                  <a:srgbClr val="404040"/>
                </a:solidFill>
                <a:latin typeface="Calibri"/>
                <a:cs typeface="Calibri"/>
              </a:rPr>
              <a:t>r</a:t>
            </a:r>
            <a:r>
              <a:rPr sz="2000" i="1" spc="-2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000" i="1" spc="-5" dirty="0">
                <a:solidFill>
                  <a:srgbClr val="404040"/>
                </a:solidFill>
                <a:latin typeface="Calibri"/>
                <a:cs typeface="Calibri"/>
              </a:rPr>
              <a:t>benefit</a:t>
            </a:r>
            <a:r>
              <a:rPr sz="2000" i="1" dirty="0">
                <a:solidFill>
                  <a:srgbClr val="404040"/>
                </a:solidFill>
                <a:latin typeface="Calibri"/>
                <a:cs typeface="Calibri"/>
              </a:rPr>
              <a:t>s</a:t>
            </a:r>
            <a:r>
              <a:rPr sz="2000" i="1" spc="-3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000" i="1" dirty="0">
                <a:solidFill>
                  <a:srgbClr val="404040"/>
                </a:solidFill>
                <a:latin typeface="Calibri"/>
                <a:cs typeface="Calibri"/>
              </a:rPr>
              <a:t>that </a:t>
            </a:r>
            <a:r>
              <a:rPr sz="2000" i="1" spc="-35" dirty="0">
                <a:solidFill>
                  <a:srgbClr val="404040"/>
                </a:solidFill>
                <a:latin typeface="Calibri"/>
                <a:cs typeface="Calibri"/>
              </a:rPr>
              <a:t>e</a:t>
            </a:r>
            <a:r>
              <a:rPr sz="2000" i="1" spc="-45" dirty="0">
                <a:solidFill>
                  <a:srgbClr val="404040"/>
                </a:solidFill>
                <a:latin typeface="Calibri"/>
                <a:cs typeface="Calibri"/>
              </a:rPr>
              <a:t>x</a:t>
            </a:r>
            <a:r>
              <a:rPr sz="2000" i="1" dirty="0">
                <a:solidFill>
                  <a:srgbClr val="404040"/>
                </a:solidFill>
                <a:latin typeface="Calibri"/>
                <a:cs typeface="Calibri"/>
              </a:rPr>
              <a:t>er</a:t>
            </a:r>
            <a:r>
              <a:rPr sz="2000" i="1" spc="-10" dirty="0">
                <a:solidFill>
                  <a:srgbClr val="404040"/>
                </a:solidFill>
                <a:latin typeface="Calibri"/>
                <a:cs typeface="Calibri"/>
              </a:rPr>
              <a:t>c</a:t>
            </a:r>
            <a:r>
              <a:rPr sz="2000" i="1" dirty="0">
                <a:solidFill>
                  <a:srgbClr val="404040"/>
                </a:solidFill>
                <a:latin typeface="Calibri"/>
                <a:cs typeface="Calibri"/>
              </a:rPr>
              <a:t>ise</a:t>
            </a:r>
            <a:r>
              <a:rPr sz="2000" i="1" spc="-4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000" i="1" spc="-20" dirty="0">
                <a:solidFill>
                  <a:srgbClr val="404040"/>
                </a:solidFill>
                <a:latin typeface="Calibri"/>
                <a:cs typeface="Calibri"/>
              </a:rPr>
              <a:t>c</a:t>
            </a:r>
            <a:r>
              <a:rPr sz="2000" i="1" spc="-5" dirty="0">
                <a:solidFill>
                  <a:srgbClr val="404040"/>
                </a:solidFill>
                <a:latin typeface="Calibri"/>
                <a:cs typeface="Calibri"/>
              </a:rPr>
              <a:t>oul</a:t>
            </a:r>
            <a:r>
              <a:rPr sz="2000" i="1" dirty="0">
                <a:solidFill>
                  <a:srgbClr val="404040"/>
                </a:solidFill>
                <a:latin typeface="Calibri"/>
                <a:cs typeface="Calibri"/>
              </a:rPr>
              <a:t>d </a:t>
            </a:r>
            <a:r>
              <a:rPr sz="2000" i="1" spc="-5" dirty="0">
                <a:solidFill>
                  <a:srgbClr val="404040"/>
                </a:solidFill>
                <a:latin typeface="Calibri"/>
                <a:cs typeface="Calibri"/>
              </a:rPr>
              <a:t>p</a:t>
            </a:r>
            <a:r>
              <a:rPr sz="2000" i="1" spc="-10" dirty="0">
                <a:solidFill>
                  <a:srgbClr val="404040"/>
                </a:solidFill>
                <a:latin typeface="Calibri"/>
                <a:cs typeface="Calibri"/>
              </a:rPr>
              <a:t>ro</a:t>
            </a:r>
            <a:r>
              <a:rPr sz="2000" i="1" dirty="0">
                <a:solidFill>
                  <a:srgbClr val="404040"/>
                </a:solidFill>
                <a:latin typeface="Calibri"/>
                <a:cs typeface="Calibri"/>
              </a:rPr>
              <a:t>v</a:t>
            </a:r>
            <a:r>
              <a:rPr sz="2000" i="1" spc="-10" dirty="0">
                <a:solidFill>
                  <a:srgbClr val="404040"/>
                </a:solidFill>
                <a:latin typeface="Calibri"/>
                <a:cs typeface="Calibri"/>
              </a:rPr>
              <a:t>i</a:t>
            </a:r>
            <a:r>
              <a:rPr sz="2000" i="1" spc="-5" dirty="0">
                <a:solidFill>
                  <a:srgbClr val="404040"/>
                </a:solidFill>
                <a:latin typeface="Calibri"/>
                <a:cs typeface="Calibri"/>
              </a:rPr>
              <a:t>de.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91515" rIns="0" bIns="0" rtlCol="0">
            <a:spAutoFit/>
          </a:bodyPr>
          <a:lstStyle/>
          <a:p>
            <a:pPr marL="3536315">
              <a:lnSpc>
                <a:spcPct val="100000"/>
              </a:lnSpc>
            </a:pPr>
            <a:r>
              <a:rPr b="0" spc="-5" dirty="0">
                <a:latin typeface="Calibri"/>
                <a:cs typeface="Calibri"/>
              </a:rPr>
              <a:t>E</a:t>
            </a:r>
            <a:r>
              <a:rPr b="0" spc="-105" dirty="0">
                <a:latin typeface="Calibri"/>
                <a:cs typeface="Calibri"/>
              </a:rPr>
              <a:t>x</a:t>
            </a:r>
            <a:r>
              <a:rPr b="0" spc="-20" dirty="0">
                <a:latin typeface="Calibri"/>
                <a:cs typeface="Calibri"/>
              </a:rPr>
              <a:t>e</a:t>
            </a:r>
            <a:r>
              <a:rPr b="0" spc="-65" dirty="0">
                <a:latin typeface="Calibri"/>
                <a:cs typeface="Calibri"/>
              </a:rPr>
              <a:t>r</a:t>
            </a:r>
            <a:r>
              <a:rPr b="0" dirty="0">
                <a:latin typeface="Calibri"/>
                <a:cs typeface="Calibri"/>
              </a:rPr>
              <a:t>cise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16660" algn="ctr">
              <a:lnSpc>
                <a:spcPct val="100000"/>
              </a:lnSpc>
            </a:pPr>
            <a:r>
              <a:rPr sz="2800" b="0" spc="-20" dirty="0">
                <a:latin typeface="Calibri"/>
                <a:cs typeface="Calibri"/>
              </a:rPr>
              <a:t>On </a:t>
            </a:r>
            <a:r>
              <a:rPr sz="2800" b="0" spc="-15" dirty="0">
                <a:latin typeface="Calibri"/>
                <a:cs typeface="Calibri"/>
              </a:rPr>
              <a:t>beha</a:t>
            </a:r>
            <a:r>
              <a:rPr sz="2800" b="0" spc="-25" dirty="0">
                <a:latin typeface="Calibri"/>
                <a:cs typeface="Calibri"/>
              </a:rPr>
              <a:t>l</a:t>
            </a:r>
            <a:r>
              <a:rPr sz="2800" b="0" spc="-10" dirty="0">
                <a:latin typeface="Calibri"/>
                <a:cs typeface="Calibri"/>
              </a:rPr>
              <a:t>f</a:t>
            </a:r>
            <a:r>
              <a:rPr sz="2800" b="0" spc="10" dirty="0">
                <a:latin typeface="Calibri"/>
                <a:cs typeface="Calibri"/>
              </a:rPr>
              <a:t> </a:t>
            </a:r>
            <a:r>
              <a:rPr sz="2800" b="0" spc="-15" dirty="0">
                <a:latin typeface="Calibri"/>
                <a:cs typeface="Calibri"/>
              </a:rPr>
              <a:t>of</a:t>
            </a:r>
            <a:r>
              <a:rPr sz="2800" b="0" spc="-5" dirty="0">
                <a:latin typeface="Calibri"/>
                <a:cs typeface="Calibri"/>
              </a:rPr>
              <a:t> </a:t>
            </a:r>
            <a:r>
              <a:rPr sz="2800" b="0" spc="-20" dirty="0">
                <a:latin typeface="Calibri"/>
                <a:cs typeface="Calibri"/>
              </a:rPr>
              <a:t>O</a:t>
            </a:r>
            <a:r>
              <a:rPr sz="2800" b="0" spc="-50" dirty="0">
                <a:latin typeface="Calibri"/>
                <a:cs typeface="Calibri"/>
              </a:rPr>
              <a:t>s</a:t>
            </a:r>
            <a:r>
              <a:rPr sz="2800" b="0" spc="-40" dirty="0">
                <a:latin typeface="Calibri"/>
                <a:cs typeface="Calibri"/>
              </a:rPr>
              <a:t>t</a:t>
            </a:r>
            <a:r>
              <a:rPr sz="2800" b="0" spc="-15" dirty="0">
                <a:latin typeface="Calibri"/>
                <a:cs typeface="Calibri"/>
              </a:rPr>
              <a:t>eopo</a:t>
            </a:r>
            <a:r>
              <a:rPr sz="2800" b="0" spc="-65" dirty="0">
                <a:latin typeface="Calibri"/>
                <a:cs typeface="Calibri"/>
              </a:rPr>
              <a:t>r</a:t>
            </a:r>
            <a:r>
              <a:rPr sz="2800" b="0" spc="-15" dirty="0">
                <a:latin typeface="Calibri"/>
                <a:cs typeface="Calibri"/>
              </a:rPr>
              <a:t>osis</a:t>
            </a:r>
            <a:r>
              <a:rPr sz="2800" b="0" spc="25" dirty="0">
                <a:latin typeface="Calibri"/>
                <a:cs typeface="Calibri"/>
              </a:rPr>
              <a:t> </a:t>
            </a:r>
            <a:r>
              <a:rPr sz="2800" b="0" spc="-15" dirty="0">
                <a:latin typeface="Calibri"/>
                <a:cs typeface="Calibri"/>
              </a:rPr>
              <a:t>Canada</a:t>
            </a:r>
            <a:r>
              <a:rPr sz="2800" b="0" spc="-180" dirty="0">
                <a:latin typeface="Calibri"/>
                <a:cs typeface="Calibri"/>
              </a:rPr>
              <a:t>’</a:t>
            </a:r>
            <a:r>
              <a:rPr sz="2800" b="0" spc="-15" dirty="0">
                <a:latin typeface="Calibri"/>
                <a:cs typeface="Calibri"/>
              </a:rPr>
              <a:t>s</a:t>
            </a:r>
            <a:r>
              <a:rPr sz="2800" b="0" spc="10" dirty="0">
                <a:latin typeface="Calibri"/>
                <a:cs typeface="Calibri"/>
              </a:rPr>
              <a:t> </a:t>
            </a:r>
            <a:r>
              <a:rPr sz="2800" b="0" spc="-15" dirty="0">
                <a:latin typeface="Calibri"/>
                <a:cs typeface="Calibri"/>
              </a:rPr>
              <a:t>Scie</a:t>
            </a:r>
            <a:r>
              <a:rPr sz="2800" b="0" spc="-50" dirty="0">
                <a:latin typeface="Calibri"/>
                <a:cs typeface="Calibri"/>
              </a:rPr>
              <a:t>n</a:t>
            </a:r>
            <a:r>
              <a:rPr sz="2800" b="0" spc="-10" dirty="0">
                <a:latin typeface="Calibri"/>
                <a:cs typeface="Calibri"/>
              </a:rPr>
              <a:t>ti</a:t>
            </a:r>
            <a:r>
              <a:rPr sz="2800" b="0" spc="-20" dirty="0">
                <a:latin typeface="Calibri"/>
                <a:cs typeface="Calibri"/>
              </a:rPr>
              <a:t>f</a:t>
            </a:r>
            <a:r>
              <a:rPr sz="2800" b="0" dirty="0">
                <a:latin typeface="Calibri"/>
                <a:cs typeface="Calibri"/>
              </a:rPr>
              <a:t>ic</a:t>
            </a:r>
            <a:endParaRPr sz="2800">
              <a:latin typeface="Calibri"/>
              <a:cs typeface="Calibri"/>
            </a:endParaRPr>
          </a:p>
          <a:p>
            <a:pPr marL="1217295" algn="ctr">
              <a:lnSpc>
                <a:spcPct val="100000"/>
              </a:lnSpc>
              <a:spcBef>
                <a:spcPts val="434"/>
              </a:spcBef>
            </a:pPr>
            <a:r>
              <a:rPr sz="2800" b="0" spc="-20" dirty="0">
                <a:latin typeface="Calibri"/>
                <a:cs typeface="Calibri"/>
              </a:rPr>
              <a:t>Ad</a:t>
            </a:r>
            <a:r>
              <a:rPr sz="2800" b="0" spc="-30" dirty="0">
                <a:latin typeface="Calibri"/>
                <a:cs typeface="Calibri"/>
              </a:rPr>
              <a:t>v</a:t>
            </a:r>
            <a:r>
              <a:rPr sz="2800" b="0" dirty="0">
                <a:latin typeface="Calibri"/>
                <a:cs typeface="Calibri"/>
              </a:rPr>
              <a:t>i</a:t>
            </a:r>
            <a:r>
              <a:rPr sz="2800" b="0" spc="-15" dirty="0">
                <a:latin typeface="Calibri"/>
                <a:cs typeface="Calibri"/>
              </a:rPr>
              <a:t>s</a:t>
            </a:r>
            <a:r>
              <a:rPr sz="2800" b="0" spc="-20" dirty="0">
                <a:latin typeface="Calibri"/>
                <a:cs typeface="Calibri"/>
              </a:rPr>
              <a:t>o</a:t>
            </a:r>
            <a:r>
              <a:rPr sz="2800" b="0" spc="-5" dirty="0">
                <a:latin typeface="Calibri"/>
                <a:cs typeface="Calibri"/>
              </a:rPr>
              <a:t>r</a:t>
            </a:r>
            <a:r>
              <a:rPr sz="2800" b="0" spc="-15" dirty="0">
                <a:latin typeface="Calibri"/>
                <a:cs typeface="Calibri"/>
              </a:rPr>
              <a:t>y</a:t>
            </a:r>
            <a:r>
              <a:rPr sz="2800" b="0" spc="25" dirty="0">
                <a:latin typeface="Calibri"/>
                <a:cs typeface="Calibri"/>
              </a:rPr>
              <a:t> </a:t>
            </a:r>
            <a:r>
              <a:rPr sz="2800" b="0" spc="-25" dirty="0">
                <a:latin typeface="Calibri"/>
                <a:cs typeface="Calibri"/>
              </a:rPr>
              <a:t>Com</a:t>
            </a:r>
            <a:r>
              <a:rPr sz="2800" b="0" spc="-35" dirty="0">
                <a:latin typeface="Calibri"/>
                <a:cs typeface="Calibri"/>
              </a:rPr>
              <a:t>m</a:t>
            </a:r>
            <a:r>
              <a:rPr sz="2800" b="0" dirty="0">
                <a:latin typeface="Calibri"/>
                <a:cs typeface="Calibri"/>
              </a:rPr>
              <a:t>i</a:t>
            </a:r>
            <a:r>
              <a:rPr sz="2800" b="0" spc="-45" dirty="0">
                <a:latin typeface="Calibri"/>
                <a:cs typeface="Calibri"/>
              </a:rPr>
              <a:t>t</a:t>
            </a:r>
            <a:r>
              <a:rPr sz="2800" b="0" spc="-35" dirty="0">
                <a:latin typeface="Calibri"/>
                <a:cs typeface="Calibri"/>
              </a:rPr>
              <a:t>t</a:t>
            </a:r>
            <a:r>
              <a:rPr sz="2800" b="0" spc="-15" dirty="0">
                <a:latin typeface="Calibri"/>
                <a:cs typeface="Calibri"/>
              </a:rPr>
              <a:t>ee,</a:t>
            </a:r>
            <a:r>
              <a:rPr sz="2800" b="0" spc="-5" dirty="0">
                <a:latin typeface="Calibri"/>
                <a:cs typeface="Calibri"/>
              </a:rPr>
              <a:t> </a:t>
            </a:r>
            <a:r>
              <a:rPr sz="2800" b="0" spc="-45" dirty="0">
                <a:latin typeface="Calibri"/>
                <a:cs typeface="Calibri"/>
              </a:rPr>
              <a:t>w</a:t>
            </a:r>
            <a:r>
              <a:rPr sz="2800" b="0" spc="-15" dirty="0">
                <a:latin typeface="Calibri"/>
                <a:cs typeface="Calibri"/>
              </a:rPr>
              <a:t>e ackn</a:t>
            </a:r>
            <a:r>
              <a:rPr sz="2800" b="0" spc="-25" dirty="0">
                <a:latin typeface="Calibri"/>
                <a:cs typeface="Calibri"/>
              </a:rPr>
              <a:t>o</a:t>
            </a:r>
            <a:r>
              <a:rPr sz="2800" b="0" spc="-15" dirty="0">
                <a:latin typeface="Calibri"/>
                <a:cs typeface="Calibri"/>
              </a:rPr>
              <a:t>wle</a:t>
            </a:r>
            <a:r>
              <a:rPr sz="2800" b="0" spc="-30" dirty="0">
                <a:latin typeface="Calibri"/>
                <a:cs typeface="Calibri"/>
              </a:rPr>
              <a:t>d</a:t>
            </a:r>
            <a:r>
              <a:rPr sz="2800" b="0" spc="-40" dirty="0">
                <a:latin typeface="Calibri"/>
                <a:cs typeface="Calibri"/>
              </a:rPr>
              <a:t>g</a:t>
            </a:r>
            <a:r>
              <a:rPr sz="2800" b="0" spc="-15" dirty="0">
                <a:latin typeface="Calibri"/>
                <a:cs typeface="Calibri"/>
              </a:rPr>
              <a:t>e: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3711066" y="6513982"/>
            <a:ext cx="1721485" cy="1524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000" spc="-5" dirty="0">
                <a:solidFill>
                  <a:srgbClr val="585858"/>
                </a:solidFill>
                <a:latin typeface="Calibri"/>
                <a:cs typeface="Calibri"/>
              </a:rPr>
              <a:t>Papaioann</a:t>
            </a:r>
            <a:r>
              <a:rPr sz="1000" spc="-15" dirty="0">
                <a:solidFill>
                  <a:srgbClr val="585858"/>
                </a:solidFill>
                <a:latin typeface="Calibri"/>
                <a:cs typeface="Calibri"/>
              </a:rPr>
              <a:t>o</a:t>
            </a:r>
            <a:r>
              <a:rPr sz="1000" spc="-10" dirty="0">
                <a:solidFill>
                  <a:srgbClr val="585858"/>
                </a:solidFill>
                <a:latin typeface="Calibri"/>
                <a:cs typeface="Calibri"/>
              </a:rPr>
              <a:t>u</a:t>
            </a:r>
            <a:r>
              <a:rPr sz="1000" spc="-45" dirty="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585858"/>
                </a:solidFill>
                <a:latin typeface="Calibri"/>
                <a:cs typeface="Calibri"/>
              </a:rPr>
              <a:t>A</a:t>
            </a:r>
            <a:r>
              <a:rPr sz="1000" dirty="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585858"/>
                </a:solidFill>
                <a:latin typeface="Calibri"/>
                <a:cs typeface="Calibri"/>
              </a:rPr>
              <a:t>e</a:t>
            </a:r>
            <a:r>
              <a:rPr sz="1000" spc="-5" dirty="0">
                <a:solidFill>
                  <a:srgbClr val="585858"/>
                </a:solidFill>
                <a:latin typeface="Calibri"/>
                <a:cs typeface="Calibri"/>
              </a:rPr>
              <a:t>t</a:t>
            </a:r>
            <a:r>
              <a:rPr sz="1000" spc="10" dirty="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585858"/>
                </a:solidFill>
                <a:latin typeface="Calibri"/>
                <a:cs typeface="Calibri"/>
              </a:rPr>
              <a:t>al.</a:t>
            </a:r>
            <a:r>
              <a:rPr sz="1000" spc="-10" dirty="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sz="1000" spc="-15" dirty="0">
                <a:solidFill>
                  <a:srgbClr val="585858"/>
                </a:solidFill>
                <a:latin typeface="Calibri"/>
                <a:cs typeface="Calibri"/>
              </a:rPr>
              <a:t>C</a:t>
            </a:r>
            <a:r>
              <a:rPr sz="1000" spc="-10" dirty="0">
                <a:solidFill>
                  <a:srgbClr val="585858"/>
                </a:solidFill>
                <a:latin typeface="Calibri"/>
                <a:cs typeface="Calibri"/>
              </a:rPr>
              <a:t>M</a:t>
            </a:r>
            <a:r>
              <a:rPr sz="1000" spc="-15" dirty="0">
                <a:solidFill>
                  <a:srgbClr val="585858"/>
                </a:solidFill>
                <a:latin typeface="Calibri"/>
                <a:cs typeface="Calibri"/>
              </a:rPr>
              <a:t>AJ</a:t>
            </a:r>
            <a:r>
              <a:rPr sz="1000" dirty="0">
                <a:solidFill>
                  <a:srgbClr val="585858"/>
                </a:solidFill>
                <a:latin typeface="Calibri"/>
                <a:cs typeface="Calibri"/>
              </a:rPr>
              <a:t>.</a:t>
            </a:r>
            <a:r>
              <a:rPr sz="1000" spc="10" dirty="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585858"/>
                </a:solidFill>
                <a:latin typeface="Calibri"/>
                <a:cs typeface="Calibri"/>
              </a:rPr>
              <a:t>2</a:t>
            </a:r>
            <a:r>
              <a:rPr sz="1000" spc="-10" dirty="0">
                <a:solidFill>
                  <a:srgbClr val="585858"/>
                </a:solidFill>
                <a:latin typeface="Calibri"/>
                <a:cs typeface="Calibri"/>
              </a:rPr>
              <a:t>0</a:t>
            </a:r>
            <a:r>
              <a:rPr sz="1000" spc="-5" dirty="0">
                <a:solidFill>
                  <a:srgbClr val="585858"/>
                </a:solidFill>
                <a:latin typeface="Calibri"/>
                <a:cs typeface="Calibri"/>
              </a:rPr>
              <a:t>15</a:t>
            </a:r>
            <a:endParaRPr sz="100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459740" y="1664986"/>
            <a:ext cx="3898265" cy="313118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55600" marR="117475" indent="-342900">
              <a:lnSpc>
                <a:spcPct val="100499"/>
              </a:lnSpc>
              <a:buClr>
                <a:srgbClr val="9480B9"/>
              </a:buClr>
              <a:buFont typeface="Arial"/>
              <a:buChar char="•"/>
              <a:tabLst>
                <a:tab pos="355600" algn="l"/>
              </a:tabLst>
            </a:pPr>
            <a:r>
              <a:rPr sz="2000" b="1" dirty="0">
                <a:solidFill>
                  <a:srgbClr val="404040"/>
                </a:solidFill>
                <a:latin typeface="Calibri"/>
                <a:cs typeface="Calibri"/>
              </a:rPr>
              <a:t>Al</a:t>
            </a:r>
            <a:r>
              <a:rPr sz="2000" b="1" spc="-45" dirty="0">
                <a:solidFill>
                  <a:srgbClr val="404040"/>
                </a:solidFill>
                <a:latin typeface="Calibri"/>
                <a:cs typeface="Calibri"/>
              </a:rPr>
              <a:t>e</a:t>
            </a:r>
            <a:r>
              <a:rPr sz="2000" b="1" spc="-35" dirty="0">
                <a:solidFill>
                  <a:srgbClr val="404040"/>
                </a:solidFill>
                <a:latin typeface="Calibri"/>
                <a:cs typeface="Calibri"/>
              </a:rPr>
              <a:t>x</a:t>
            </a:r>
            <a:r>
              <a:rPr sz="2000" b="1" dirty="0">
                <a:solidFill>
                  <a:srgbClr val="404040"/>
                </a:solidFill>
                <a:latin typeface="Calibri"/>
                <a:cs typeface="Calibri"/>
              </a:rPr>
              <a:t>and</a:t>
            </a:r>
            <a:r>
              <a:rPr sz="2000" b="1" spc="-55" dirty="0">
                <a:solidFill>
                  <a:srgbClr val="404040"/>
                </a:solidFill>
                <a:latin typeface="Calibri"/>
                <a:cs typeface="Calibri"/>
              </a:rPr>
              <a:t>r</a:t>
            </a:r>
            <a:r>
              <a:rPr sz="2000" b="1" dirty="0">
                <a:solidFill>
                  <a:srgbClr val="404040"/>
                </a:solidFill>
                <a:latin typeface="Calibri"/>
                <a:cs typeface="Calibri"/>
              </a:rPr>
              <a:t>a</a:t>
            </a:r>
            <a:r>
              <a:rPr sz="2000" b="1" spc="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000" b="1" spc="-35" dirty="0">
                <a:solidFill>
                  <a:srgbClr val="404040"/>
                </a:solidFill>
                <a:latin typeface="Calibri"/>
                <a:cs typeface="Calibri"/>
              </a:rPr>
              <a:t>P</a:t>
            </a:r>
            <a:r>
              <a:rPr sz="2000" b="1" dirty="0">
                <a:solidFill>
                  <a:srgbClr val="404040"/>
                </a:solidFill>
                <a:latin typeface="Calibri"/>
                <a:cs typeface="Calibri"/>
              </a:rPr>
              <a:t>ap</a:t>
            </a:r>
            <a:r>
              <a:rPr sz="2000" b="1" spc="-10" dirty="0">
                <a:solidFill>
                  <a:srgbClr val="404040"/>
                </a:solidFill>
                <a:latin typeface="Calibri"/>
                <a:cs typeface="Calibri"/>
              </a:rPr>
              <a:t>a</a:t>
            </a:r>
            <a:r>
              <a:rPr sz="2000" b="1" dirty="0">
                <a:solidFill>
                  <a:srgbClr val="404040"/>
                </a:solidFill>
                <a:latin typeface="Calibri"/>
                <a:cs typeface="Calibri"/>
              </a:rPr>
              <a:t>ioanno</a:t>
            </a:r>
            <a:r>
              <a:rPr sz="2000" b="1" spc="5" dirty="0">
                <a:solidFill>
                  <a:srgbClr val="404040"/>
                </a:solidFill>
                <a:latin typeface="Calibri"/>
                <a:cs typeface="Calibri"/>
              </a:rPr>
              <a:t>u</a:t>
            </a:r>
            <a:r>
              <a:rPr sz="2000" b="1" dirty="0">
                <a:solidFill>
                  <a:srgbClr val="404040"/>
                </a:solidFill>
                <a:latin typeface="Calibri"/>
                <a:cs typeface="Calibri"/>
              </a:rPr>
              <a:t>,</a:t>
            </a:r>
            <a:r>
              <a:rPr sz="2000" b="1" spc="-4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404040"/>
                </a:solidFill>
                <a:latin typeface="Calibri"/>
                <a:cs typeface="Calibri"/>
              </a:rPr>
              <a:t>MD</a:t>
            </a:r>
            <a:r>
              <a:rPr sz="1800" spc="1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404040"/>
                </a:solidFill>
                <a:latin typeface="Calibri"/>
                <a:cs typeface="Calibri"/>
              </a:rPr>
              <a:t>MSc </a:t>
            </a:r>
            <a:r>
              <a:rPr sz="1800" spc="-5" dirty="0">
                <a:solidFill>
                  <a:srgbClr val="404040"/>
                </a:solidFill>
                <a:latin typeface="Calibri"/>
                <a:cs typeface="Calibri"/>
              </a:rPr>
              <a:t>F</a:t>
            </a:r>
            <a:r>
              <a:rPr sz="1800" spc="-20" dirty="0">
                <a:solidFill>
                  <a:srgbClr val="404040"/>
                </a:solidFill>
                <a:latin typeface="Calibri"/>
                <a:cs typeface="Calibri"/>
              </a:rPr>
              <a:t>R</a:t>
            </a:r>
            <a:r>
              <a:rPr sz="1800" spc="-15" dirty="0">
                <a:solidFill>
                  <a:srgbClr val="404040"/>
                </a:solidFill>
                <a:latin typeface="Calibri"/>
                <a:cs typeface="Calibri"/>
              </a:rPr>
              <a:t>CP</a:t>
            </a:r>
            <a:r>
              <a:rPr sz="1800" spc="-5" dirty="0">
                <a:solidFill>
                  <a:srgbClr val="404040"/>
                </a:solidFill>
                <a:latin typeface="Calibri"/>
                <a:cs typeface="Calibri"/>
              </a:rPr>
              <a:t>(C</a:t>
            </a:r>
            <a:r>
              <a:rPr sz="1800" dirty="0">
                <a:solidFill>
                  <a:srgbClr val="404040"/>
                </a:solidFill>
                <a:latin typeface="Calibri"/>
                <a:cs typeface="Calibri"/>
              </a:rPr>
              <a:t>)</a:t>
            </a:r>
            <a:r>
              <a:rPr sz="1800" spc="1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800" spc="-95" dirty="0">
                <a:solidFill>
                  <a:srgbClr val="404040"/>
                </a:solidFill>
                <a:latin typeface="Calibri"/>
                <a:cs typeface="Calibri"/>
              </a:rPr>
              <a:t>F</a:t>
            </a:r>
            <a:r>
              <a:rPr sz="1800" spc="-30" dirty="0">
                <a:solidFill>
                  <a:srgbClr val="404040"/>
                </a:solidFill>
                <a:latin typeface="Calibri"/>
                <a:cs typeface="Calibri"/>
              </a:rPr>
              <a:t>A</a:t>
            </a:r>
            <a:r>
              <a:rPr sz="1800" spc="-15" dirty="0">
                <a:solidFill>
                  <a:srgbClr val="404040"/>
                </a:solidFill>
                <a:latin typeface="Calibri"/>
                <a:cs typeface="Calibri"/>
              </a:rPr>
              <a:t>CP</a:t>
            </a:r>
            <a:endParaRPr sz="1800"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spcBef>
                <a:spcPts val="470"/>
              </a:spcBef>
              <a:buClr>
                <a:srgbClr val="9480B9"/>
              </a:buClr>
              <a:buFont typeface="Arial"/>
              <a:buChar char="•"/>
              <a:tabLst>
                <a:tab pos="355600" algn="l"/>
              </a:tabLst>
            </a:pPr>
            <a:r>
              <a:rPr sz="2000" b="1" dirty="0">
                <a:solidFill>
                  <a:srgbClr val="404040"/>
                </a:solidFill>
                <a:latin typeface="Calibri"/>
                <a:cs typeface="Calibri"/>
              </a:rPr>
              <a:t>N</a:t>
            </a:r>
            <a:r>
              <a:rPr sz="2000" b="1" spc="-10" dirty="0">
                <a:solidFill>
                  <a:srgbClr val="404040"/>
                </a:solidFill>
                <a:latin typeface="Calibri"/>
                <a:cs typeface="Calibri"/>
              </a:rPr>
              <a:t>a</a:t>
            </a:r>
            <a:r>
              <a:rPr sz="2000" b="1" dirty="0">
                <a:solidFill>
                  <a:srgbClr val="404040"/>
                </a:solidFill>
                <a:latin typeface="Calibri"/>
                <a:cs typeface="Calibri"/>
              </a:rPr>
              <a:t>ncy</a:t>
            </a:r>
            <a:r>
              <a:rPr sz="2000" b="1" spc="-1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000" b="1" dirty="0">
                <a:solidFill>
                  <a:srgbClr val="404040"/>
                </a:solidFill>
                <a:latin typeface="Calibri"/>
                <a:cs typeface="Calibri"/>
              </a:rPr>
              <a:t>Sa</a:t>
            </a:r>
            <a:r>
              <a:rPr sz="2000" b="1" spc="-30" dirty="0">
                <a:solidFill>
                  <a:srgbClr val="404040"/>
                </a:solidFill>
                <a:latin typeface="Calibri"/>
                <a:cs typeface="Calibri"/>
              </a:rPr>
              <a:t>n</a:t>
            </a:r>
            <a:r>
              <a:rPr sz="2000" b="1" spc="-25" dirty="0">
                <a:solidFill>
                  <a:srgbClr val="404040"/>
                </a:solidFill>
                <a:latin typeface="Calibri"/>
                <a:cs typeface="Calibri"/>
              </a:rPr>
              <a:t>t</a:t>
            </a:r>
            <a:r>
              <a:rPr sz="2000" b="1" spc="-5" dirty="0">
                <a:solidFill>
                  <a:srgbClr val="404040"/>
                </a:solidFill>
                <a:latin typeface="Calibri"/>
                <a:cs typeface="Calibri"/>
              </a:rPr>
              <a:t>es</a:t>
            </a:r>
            <a:r>
              <a:rPr sz="2000" b="1" spc="5" dirty="0">
                <a:solidFill>
                  <a:srgbClr val="404040"/>
                </a:solidFill>
                <a:latin typeface="Calibri"/>
                <a:cs typeface="Calibri"/>
              </a:rPr>
              <a:t>s</a:t>
            </a:r>
            <a:r>
              <a:rPr sz="2000" b="1" spc="-20" dirty="0">
                <a:solidFill>
                  <a:srgbClr val="404040"/>
                </a:solidFill>
                <a:latin typeface="Calibri"/>
                <a:cs typeface="Calibri"/>
              </a:rPr>
              <a:t>o</a:t>
            </a:r>
            <a:r>
              <a:rPr sz="2000" b="1" dirty="0">
                <a:solidFill>
                  <a:srgbClr val="404040"/>
                </a:solidFill>
                <a:latin typeface="Calibri"/>
                <a:cs typeface="Calibri"/>
              </a:rPr>
              <a:t>,</a:t>
            </a:r>
            <a:r>
              <a:rPr sz="2000" b="1" spc="-2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800" spc="-20" dirty="0">
                <a:solidFill>
                  <a:srgbClr val="404040"/>
                </a:solidFill>
                <a:latin typeface="Calibri"/>
                <a:cs typeface="Calibri"/>
              </a:rPr>
              <a:t>P</a:t>
            </a:r>
            <a:r>
              <a:rPr sz="1800" spc="-5" dirty="0">
                <a:solidFill>
                  <a:srgbClr val="404040"/>
                </a:solidFill>
                <a:latin typeface="Calibri"/>
                <a:cs typeface="Calibri"/>
              </a:rPr>
              <a:t>h</a:t>
            </a:r>
            <a:r>
              <a:rPr sz="1800" dirty="0">
                <a:solidFill>
                  <a:srgbClr val="404040"/>
                </a:solidFill>
                <a:latin typeface="Calibri"/>
                <a:cs typeface="Calibri"/>
              </a:rPr>
              <a:t>D</a:t>
            </a:r>
            <a:r>
              <a:rPr sz="1800" spc="1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404040"/>
                </a:solidFill>
                <a:latin typeface="Calibri"/>
                <a:cs typeface="Calibri"/>
              </a:rPr>
              <a:t>MLIS</a:t>
            </a:r>
            <a:r>
              <a:rPr sz="1800" spc="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800" spc="-20" dirty="0">
                <a:solidFill>
                  <a:srgbClr val="404040"/>
                </a:solidFill>
                <a:latin typeface="Calibri"/>
                <a:cs typeface="Calibri"/>
              </a:rPr>
              <a:t>B</a:t>
            </a:r>
            <a:r>
              <a:rPr sz="1800" spc="-10" dirty="0">
                <a:solidFill>
                  <a:srgbClr val="404040"/>
                </a:solidFill>
                <a:latin typeface="Calibri"/>
                <a:cs typeface="Calibri"/>
              </a:rPr>
              <a:t>ASc</a:t>
            </a:r>
            <a:r>
              <a:rPr sz="1800" spc="-1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800" spc="-10" dirty="0">
                <a:solidFill>
                  <a:srgbClr val="404040"/>
                </a:solidFill>
                <a:latin typeface="Calibri"/>
                <a:cs typeface="Calibri"/>
              </a:rPr>
              <a:t>RD</a:t>
            </a:r>
            <a:endParaRPr sz="1800"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spcBef>
                <a:spcPts val="480"/>
              </a:spcBef>
              <a:buClr>
                <a:srgbClr val="9480B9"/>
              </a:buClr>
              <a:buFont typeface="Arial"/>
              <a:buChar char="•"/>
              <a:tabLst>
                <a:tab pos="355600" algn="l"/>
              </a:tabLst>
            </a:pPr>
            <a:r>
              <a:rPr sz="2000" b="1" dirty="0">
                <a:solidFill>
                  <a:srgbClr val="404040"/>
                </a:solidFill>
                <a:latin typeface="Calibri"/>
                <a:cs typeface="Calibri"/>
              </a:rPr>
              <a:t>Su</a:t>
            </a:r>
            <a:r>
              <a:rPr sz="2000" b="1" spc="-25" dirty="0">
                <a:solidFill>
                  <a:srgbClr val="404040"/>
                </a:solidFill>
                <a:latin typeface="Calibri"/>
                <a:cs typeface="Calibri"/>
              </a:rPr>
              <a:t>z</a:t>
            </a:r>
            <a:r>
              <a:rPr sz="2000" b="1" dirty="0">
                <a:solidFill>
                  <a:srgbClr val="404040"/>
                </a:solidFill>
                <a:latin typeface="Calibri"/>
                <a:cs typeface="Calibri"/>
              </a:rPr>
              <a:t>anne</a:t>
            </a:r>
            <a:r>
              <a:rPr sz="2000" b="1" spc="-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000" b="1" dirty="0">
                <a:solidFill>
                  <a:srgbClr val="404040"/>
                </a:solidFill>
                <a:latin typeface="Calibri"/>
                <a:cs typeface="Calibri"/>
              </a:rPr>
              <a:t>M</a:t>
            </a:r>
            <a:r>
              <a:rPr sz="2000" b="1" spc="5" dirty="0">
                <a:solidFill>
                  <a:srgbClr val="404040"/>
                </a:solidFill>
                <a:latin typeface="Calibri"/>
                <a:cs typeface="Calibri"/>
              </a:rPr>
              <a:t>o</a:t>
            </a:r>
            <a:r>
              <a:rPr sz="2000" b="1" spc="-5" dirty="0">
                <a:solidFill>
                  <a:srgbClr val="404040"/>
                </a:solidFill>
                <a:latin typeface="Calibri"/>
                <a:cs typeface="Calibri"/>
              </a:rPr>
              <a:t>rin</a:t>
            </a:r>
            <a:r>
              <a:rPr sz="2000" b="1" dirty="0">
                <a:solidFill>
                  <a:srgbClr val="404040"/>
                </a:solidFill>
                <a:latin typeface="Calibri"/>
                <a:cs typeface="Calibri"/>
              </a:rPr>
              <a:t>,</a:t>
            </a:r>
            <a:r>
              <a:rPr sz="2000" b="1" spc="-1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404040"/>
                </a:solidFill>
                <a:latin typeface="Calibri"/>
                <a:cs typeface="Calibri"/>
              </a:rPr>
              <a:t>MD</a:t>
            </a:r>
            <a:r>
              <a:rPr sz="1800" spc="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404040"/>
                </a:solidFill>
                <a:latin typeface="Calibri"/>
                <a:cs typeface="Calibri"/>
              </a:rPr>
              <a:t>MSc </a:t>
            </a:r>
            <a:r>
              <a:rPr sz="1800" spc="-5" dirty="0">
                <a:solidFill>
                  <a:srgbClr val="404040"/>
                </a:solidFill>
                <a:latin typeface="Calibri"/>
                <a:cs typeface="Calibri"/>
              </a:rPr>
              <a:t>F</a:t>
            </a:r>
            <a:r>
              <a:rPr sz="1800" spc="-20" dirty="0">
                <a:solidFill>
                  <a:srgbClr val="404040"/>
                </a:solidFill>
                <a:latin typeface="Calibri"/>
                <a:cs typeface="Calibri"/>
              </a:rPr>
              <a:t>R</a:t>
            </a:r>
            <a:r>
              <a:rPr sz="1800" spc="-15" dirty="0">
                <a:solidFill>
                  <a:srgbClr val="404040"/>
                </a:solidFill>
                <a:latin typeface="Calibri"/>
                <a:cs typeface="Calibri"/>
              </a:rPr>
              <a:t>C</a:t>
            </a:r>
            <a:r>
              <a:rPr sz="1800" spc="-10" dirty="0">
                <a:solidFill>
                  <a:srgbClr val="404040"/>
                </a:solidFill>
                <a:latin typeface="Calibri"/>
                <a:cs typeface="Calibri"/>
              </a:rPr>
              <a:t>P</a:t>
            </a:r>
            <a:r>
              <a:rPr sz="1800" spc="-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800" spc="-95" dirty="0">
                <a:solidFill>
                  <a:srgbClr val="404040"/>
                </a:solidFill>
                <a:latin typeface="Calibri"/>
                <a:cs typeface="Calibri"/>
              </a:rPr>
              <a:t>F</a:t>
            </a:r>
            <a:r>
              <a:rPr sz="1800" spc="-30" dirty="0">
                <a:solidFill>
                  <a:srgbClr val="404040"/>
                </a:solidFill>
                <a:latin typeface="Calibri"/>
                <a:cs typeface="Calibri"/>
              </a:rPr>
              <a:t>A</a:t>
            </a:r>
            <a:r>
              <a:rPr sz="1800" spc="-15" dirty="0">
                <a:solidFill>
                  <a:srgbClr val="404040"/>
                </a:solidFill>
                <a:latin typeface="Calibri"/>
                <a:cs typeface="Calibri"/>
              </a:rPr>
              <a:t>CP</a:t>
            </a:r>
            <a:endParaRPr sz="1800"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spcBef>
                <a:spcPts val="480"/>
              </a:spcBef>
              <a:buClr>
                <a:srgbClr val="9480B9"/>
              </a:buClr>
              <a:buFont typeface="Arial"/>
              <a:buChar char="•"/>
              <a:tabLst>
                <a:tab pos="355600" algn="l"/>
              </a:tabLst>
            </a:pPr>
            <a:r>
              <a:rPr sz="2000" b="1" dirty="0">
                <a:solidFill>
                  <a:srgbClr val="404040"/>
                </a:solidFill>
                <a:latin typeface="Calibri"/>
                <a:cs typeface="Calibri"/>
              </a:rPr>
              <a:t>Sid</a:t>
            </a:r>
            <a:r>
              <a:rPr sz="2000" b="1" spc="-1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000" b="1" spc="-20" dirty="0">
                <a:solidFill>
                  <a:srgbClr val="404040"/>
                </a:solidFill>
                <a:latin typeface="Calibri"/>
                <a:cs typeface="Calibri"/>
              </a:rPr>
              <a:t>F</a:t>
            </a:r>
            <a:r>
              <a:rPr sz="2000" b="1" spc="-5" dirty="0">
                <a:solidFill>
                  <a:srgbClr val="404040"/>
                </a:solidFill>
                <a:latin typeface="Calibri"/>
                <a:cs typeface="Calibri"/>
              </a:rPr>
              <a:t>eldma</a:t>
            </a:r>
            <a:r>
              <a:rPr sz="2000" b="1" dirty="0">
                <a:solidFill>
                  <a:srgbClr val="404040"/>
                </a:solidFill>
                <a:latin typeface="Calibri"/>
                <a:cs typeface="Calibri"/>
              </a:rPr>
              <a:t>n,</a:t>
            </a:r>
            <a:r>
              <a:rPr sz="2000" b="1" spc="-3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404040"/>
                </a:solidFill>
                <a:latin typeface="Calibri"/>
                <a:cs typeface="Calibri"/>
              </a:rPr>
              <a:t>MD</a:t>
            </a:r>
            <a:r>
              <a:rPr sz="1800" spc="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800" spc="-5" dirty="0">
                <a:solidFill>
                  <a:srgbClr val="404040"/>
                </a:solidFill>
                <a:latin typeface="Calibri"/>
                <a:cs typeface="Calibri"/>
              </a:rPr>
              <a:t>CCF</a:t>
            </a:r>
            <a:r>
              <a:rPr sz="1800" dirty="0">
                <a:solidFill>
                  <a:srgbClr val="404040"/>
                </a:solidFill>
                <a:latin typeface="Calibri"/>
                <a:cs typeface="Calibri"/>
              </a:rPr>
              <a:t>P </a:t>
            </a:r>
            <a:r>
              <a:rPr sz="1800" spc="-15" dirty="0">
                <a:solidFill>
                  <a:srgbClr val="404040"/>
                </a:solidFill>
                <a:latin typeface="Calibri"/>
                <a:cs typeface="Calibri"/>
              </a:rPr>
              <a:t>F</a:t>
            </a:r>
            <a:r>
              <a:rPr sz="1800" spc="-5" dirty="0">
                <a:solidFill>
                  <a:srgbClr val="404040"/>
                </a:solidFill>
                <a:latin typeface="Calibri"/>
                <a:cs typeface="Calibri"/>
              </a:rPr>
              <a:t>CFP</a:t>
            </a:r>
            <a:endParaRPr sz="1800"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spcBef>
                <a:spcPts val="480"/>
              </a:spcBef>
              <a:buClr>
                <a:srgbClr val="9480B9"/>
              </a:buClr>
              <a:buFont typeface="Arial"/>
              <a:buChar char="•"/>
              <a:tabLst>
                <a:tab pos="355600" algn="l"/>
              </a:tabLst>
            </a:pPr>
            <a:r>
              <a:rPr sz="2000" b="1" spc="-5" dirty="0">
                <a:solidFill>
                  <a:srgbClr val="404040"/>
                </a:solidFill>
                <a:latin typeface="Calibri"/>
                <a:cs typeface="Calibri"/>
              </a:rPr>
              <a:t>Jon</a:t>
            </a:r>
            <a:r>
              <a:rPr sz="2000" b="1" spc="-30" dirty="0">
                <a:solidFill>
                  <a:srgbClr val="404040"/>
                </a:solidFill>
                <a:latin typeface="Calibri"/>
                <a:cs typeface="Calibri"/>
              </a:rPr>
              <a:t>a</a:t>
            </a:r>
            <a:r>
              <a:rPr sz="2000" b="1" dirty="0">
                <a:solidFill>
                  <a:srgbClr val="404040"/>
                </a:solidFill>
                <a:latin typeface="Calibri"/>
                <a:cs typeface="Calibri"/>
              </a:rPr>
              <a:t>than</a:t>
            </a:r>
            <a:r>
              <a:rPr sz="2000" b="1" spc="-2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000" b="1" dirty="0">
                <a:solidFill>
                  <a:srgbClr val="404040"/>
                </a:solidFill>
                <a:latin typeface="Calibri"/>
                <a:cs typeface="Calibri"/>
              </a:rPr>
              <a:t>Adachi,</a:t>
            </a:r>
            <a:r>
              <a:rPr sz="2000" b="1" spc="-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404040"/>
                </a:solidFill>
                <a:latin typeface="Calibri"/>
                <a:cs typeface="Calibri"/>
              </a:rPr>
              <a:t>MD</a:t>
            </a:r>
            <a:r>
              <a:rPr sz="1800" spc="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800" spc="-5" dirty="0">
                <a:solidFill>
                  <a:srgbClr val="404040"/>
                </a:solidFill>
                <a:latin typeface="Calibri"/>
                <a:cs typeface="Calibri"/>
              </a:rPr>
              <a:t>F</a:t>
            </a:r>
            <a:r>
              <a:rPr sz="1800" spc="-20" dirty="0">
                <a:solidFill>
                  <a:srgbClr val="404040"/>
                </a:solidFill>
                <a:latin typeface="Calibri"/>
                <a:cs typeface="Calibri"/>
              </a:rPr>
              <a:t>R</a:t>
            </a:r>
            <a:r>
              <a:rPr sz="1800" spc="-15" dirty="0">
                <a:solidFill>
                  <a:srgbClr val="404040"/>
                </a:solidFill>
                <a:latin typeface="Calibri"/>
                <a:cs typeface="Calibri"/>
              </a:rPr>
              <a:t>CP</a:t>
            </a:r>
            <a:r>
              <a:rPr sz="1800" dirty="0">
                <a:solidFill>
                  <a:srgbClr val="404040"/>
                </a:solidFill>
                <a:latin typeface="Calibri"/>
                <a:cs typeface="Calibri"/>
              </a:rPr>
              <a:t>C</a:t>
            </a:r>
            <a:endParaRPr sz="1800"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spcBef>
                <a:spcPts val="480"/>
              </a:spcBef>
              <a:buClr>
                <a:srgbClr val="9480B9"/>
              </a:buClr>
              <a:buFont typeface="Arial"/>
              <a:buChar char="•"/>
              <a:tabLst>
                <a:tab pos="355600" algn="l"/>
              </a:tabLst>
            </a:pPr>
            <a:r>
              <a:rPr sz="2000" b="1" dirty="0">
                <a:solidFill>
                  <a:srgbClr val="404040"/>
                </a:solidFill>
                <a:latin typeface="Calibri"/>
                <a:cs typeface="Calibri"/>
              </a:rPr>
              <a:t>Richa</a:t>
            </a:r>
            <a:r>
              <a:rPr sz="2000" b="1" spc="-30" dirty="0">
                <a:solidFill>
                  <a:srgbClr val="404040"/>
                </a:solidFill>
                <a:latin typeface="Calibri"/>
                <a:cs typeface="Calibri"/>
              </a:rPr>
              <a:t>r</a:t>
            </a:r>
            <a:r>
              <a:rPr sz="2000" b="1" dirty="0">
                <a:solidFill>
                  <a:srgbClr val="404040"/>
                </a:solidFill>
                <a:latin typeface="Calibri"/>
                <a:cs typeface="Calibri"/>
              </a:rPr>
              <a:t>d</a:t>
            </a:r>
            <a:r>
              <a:rPr sz="2000" b="1" spc="-2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000" b="1" spc="-5" dirty="0">
                <a:solidFill>
                  <a:srgbClr val="404040"/>
                </a:solidFill>
                <a:latin typeface="Calibri"/>
                <a:cs typeface="Calibri"/>
              </a:rPr>
              <a:t>C</a:t>
            </a:r>
            <a:r>
              <a:rPr sz="2000" b="1" spc="-10" dirty="0">
                <a:solidFill>
                  <a:srgbClr val="404040"/>
                </a:solidFill>
                <a:latin typeface="Calibri"/>
                <a:cs typeface="Calibri"/>
              </a:rPr>
              <a:t>r</a:t>
            </a:r>
            <a:r>
              <a:rPr sz="2000" b="1" dirty="0">
                <a:solidFill>
                  <a:srgbClr val="404040"/>
                </a:solidFill>
                <a:latin typeface="Calibri"/>
                <a:cs typeface="Calibri"/>
              </a:rPr>
              <a:t>ill</a:t>
            </a:r>
            <a:r>
              <a:rPr sz="2000" b="1" spc="-130" dirty="0">
                <a:solidFill>
                  <a:srgbClr val="404040"/>
                </a:solidFill>
                <a:latin typeface="Calibri"/>
                <a:cs typeface="Calibri"/>
              </a:rPr>
              <a:t>y</a:t>
            </a:r>
            <a:r>
              <a:rPr sz="2000" b="1" dirty="0">
                <a:solidFill>
                  <a:srgbClr val="404040"/>
                </a:solidFill>
                <a:latin typeface="Calibri"/>
                <a:cs typeface="Calibri"/>
              </a:rPr>
              <a:t>,</a:t>
            </a:r>
            <a:r>
              <a:rPr sz="2000" b="1" spc="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404040"/>
                </a:solidFill>
                <a:latin typeface="Calibri"/>
                <a:cs typeface="Calibri"/>
              </a:rPr>
              <a:t>MD</a:t>
            </a:r>
            <a:r>
              <a:rPr sz="1800" spc="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800" spc="-20" dirty="0">
                <a:solidFill>
                  <a:srgbClr val="404040"/>
                </a:solidFill>
                <a:latin typeface="Calibri"/>
                <a:cs typeface="Calibri"/>
              </a:rPr>
              <a:t>M</a:t>
            </a:r>
            <a:r>
              <a:rPr sz="1800" spc="-30" dirty="0">
                <a:solidFill>
                  <a:srgbClr val="404040"/>
                </a:solidFill>
                <a:latin typeface="Calibri"/>
                <a:cs typeface="Calibri"/>
              </a:rPr>
              <a:t>R</a:t>
            </a:r>
            <a:r>
              <a:rPr sz="1800" spc="-15" dirty="0">
                <a:solidFill>
                  <a:srgbClr val="404040"/>
                </a:solidFill>
                <a:latin typeface="Calibri"/>
                <a:cs typeface="Calibri"/>
              </a:rPr>
              <a:t>CP(</a:t>
            </a:r>
            <a:r>
              <a:rPr sz="1800" spc="-25" dirty="0">
                <a:solidFill>
                  <a:srgbClr val="404040"/>
                </a:solidFill>
                <a:latin typeface="Calibri"/>
                <a:cs typeface="Calibri"/>
              </a:rPr>
              <a:t>U</a:t>
            </a:r>
            <a:r>
              <a:rPr sz="1800" spc="-10" dirty="0">
                <a:solidFill>
                  <a:srgbClr val="404040"/>
                </a:solidFill>
                <a:latin typeface="Calibri"/>
                <a:cs typeface="Calibri"/>
              </a:rPr>
              <a:t>K)</a:t>
            </a:r>
            <a:r>
              <a:rPr sz="1800" spc="1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800" spc="-5" dirty="0">
                <a:solidFill>
                  <a:srgbClr val="404040"/>
                </a:solidFill>
                <a:latin typeface="Calibri"/>
                <a:cs typeface="Calibri"/>
              </a:rPr>
              <a:t>F</a:t>
            </a:r>
            <a:r>
              <a:rPr sz="1800" spc="-20" dirty="0">
                <a:solidFill>
                  <a:srgbClr val="404040"/>
                </a:solidFill>
                <a:latin typeface="Calibri"/>
                <a:cs typeface="Calibri"/>
              </a:rPr>
              <a:t>R</a:t>
            </a:r>
            <a:r>
              <a:rPr sz="1800" spc="-15" dirty="0">
                <a:solidFill>
                  <a:srgbClr val="404040"/>
                </a:solidFill>
                <a:latin typeface="Calibri"/>
                <a:cs typeface="Calibri"/>
              </a:rPr>
              <a:t>CP</a:t>
            </a:r>
            <a:r>
              <a:rPr sz="1800" dirty="0">
                <a:solidFill>
                  <a:srgbClr val="404040"/>
                </a:solidFill>
                <a:latin typeface="Calibri"/>
                <a:cs typeface="Calibri"/>
              </a:rPr>
              <a:t>C</a:t>
            </a:r>
            <a:endParaRPr sz="1800"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spcBef>
                <a:spcPts val="480"/>
              </a:spcBef>
              <a:buClr>
                <a:srgbClr val="9480B9"/>
              </a:buClr>
              <a:buFont typeface="Arial"/>
              <a:buChar char="•"/>
              <a:tabLst>
                <a:tab pos="355600" algn="l"/>
              </a:tabLst>
            </a:pPr>
            <a:r>
              <a:rPr sz="2000" b="1" dirty="0">
                <a:solidFill>
                  <a:srgbClr val="404040"/>
                </a:solidFill>
                <a:latin typeface="Calibri"/>
                <a:cs typeface="Calibri"/>
              </a:rPr>
              <a:t>Lo</a:t>
            </a:r>
            <a:r>
              <a:rPr sz="2000" b="1" spc="-55" dirty="0">
                <a:solidFill>
                  <a:srgbClr val="404040"/>
                </a:solidFill>
                <a:latin typeface="Calibri"/>
                <a:cs typeface="Calibri"/>
              </a:rPr>
              <a:t>r</a:t>
            </a:r>
            <a:r>
              <a:rPr sz="2000" b="1" dirty="0">
                <a:solidFill>
                  <a:srgbClr val="404040"/>
                </a:solidFill>
                <a:latin typeface="Calibri"/>
                <a:cs typeface="Calibri"/>
              </a:rPr>
              <a:t>a </a:t>
            </a:r>
            <a:r>
              <a:rPr sz="2000" b="1" spc="-5" dirty="0">
                <a:solidFill>
                  <a:srgbClr val="404040"/>
                </a:solidFill>
                <a:latin typeface="Calibri"/>
                <a:cs typeface="Calibri"/>
              </a:rPr>
              <a:t>Gi</a:t>
            </a:r>
            <a:r>
              <a:rPr sz="2000" b="1" spc="-15" dirty="0">
                <a:solidFill>
                  <a:srgbClr val="404040"/>
                </a:solidFill>
                <a:latin typeface="Calibri"/>
                <a:cs typeface="Calibri"/>
              </a:rPr>
              <a:t>a</a:t>
            </a:r>
            <a:r>
              <a:rPr sz="2000" b="1" dirty="0">
                <a:solidFill>
                  <a:srgbClr val="404040"/>
                </a:solidFill>
                <a:latin typeface="Calibri"/>
                <a:cs typeface="Calibri"/>
              </a:rPr>
              <a:t>ng</a:t>
            </a:r>
            <a:r>
              <a:rPr sz="2000" b="1" spc="-30" dirty="0">
                <a:solidFill>
                  <a:srgbClr val="404040"/>
                </a:solidFill>
                <a:latin typeface="Calibri"/>
                <a:cs typeface="Calibri"/>
              </a:rPr>
              <a:t>r</a:t>
            </a:r>
            <a:r>
              <a:rPr sz="2000" b="1" spc="-5" dirty="0">
                <a:solidFill>
                  <a:srgbClr val="404040"/>
                </a:solidFill>
                <a:latin typeface="Calibri"/>
                <a:cs typeface="Calibri"/>
              </a:rPr>
              <a:t>e</a:t>
            </a:r>
            <a:r>
              <a:rPr sz="2000" b="1" spc="-30" dirty="0">
                <a:solidFill>
                  <a:srgbClr val="404040"/>
                </a:solidFill>
                <a:latin typeface="Calibri"/>
                <a:cs typeface="Calibri"/>
              </a:rPr>
              <a:t>g</a:t>
            </a:r>
            <a:r>
              <a:rPr sz="2000" b="1" dirty="0">
                <a:solidFill>
                  <a:srgbClr val="404040"/>
                </a:solidFill>
                <a:latin typeface="Calibri"/>
                <a:cs typeface="Calibri"/>
              </a:rPr>
              <a:t>ori</a:t>
            </a:r>
            <a:r>
              <a:rPr sz="2000" b="1" spc="-25" dirty="0">
                <a:solidFill>
                  <a:srgbClr val="404040"/>
                </a:solidFill>
                <a:latin typeface="Calibri"/>
                <a:cs typeface="Calibri"/>
              </a:rPr>
              <a:t>o</a:t>
            </a:r>
            <a:r>
              <a:rPr sz="2000" b="1" dirty="0">
                <a:solidFill>
                  <a:srgbClr val="404040"/>
                </a:solidFill>
                <a:latin typeface="Calibri"/>
                <a:cs typeface="Calibri"/>
              </a:rPr>
              <a:t>,</a:t>
            </a:r>
            <a:r>
              <a:rPr sz="2000" b="1" spc="-1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800" spc="-20" dirty="0">
                <a:solidFill>
                  <a:srgbClr val="404040"/>
                </a:solidFill>
                <a:latin typeface="Calibri"/>
                <a:cs typeface="Calibri"/>
              </a:rPr>
              <a:t>P</a:t>
            </a:r>
            <a:r>
              <a:rPr sz="1800" spc="-5" dirty="0">
                <a:solidFill>
                  <a:srgbClr val="404040"/>
                </a:solidFill>
                <a:latin typeface="Calibri"/>
                <a:cs typeface="Calibri"/>
              </a:rPr>
              <a:t>hD</a:t>
            </a:r>
            <a:endParaRPr sz="1800"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spcBef>
                <a:spcPts val="480"/>
              </a:spcBef>
              <a:buClr>
                <a:srgbClr val="9480B9"/>
              </a:buClr>
              <a:buFont typeface="Arial"/>
              <a:buChar char="•"/>
              <a:tabLst>
                <a:tab pos="355600" algn="l"/>
              </a:tabLst>
            </a:pPr>
            <a:r>
              <a:rPr sz="2000" b="1" dirty="0">
                <a:solidFill>
                  <a:srgbClr val="404040"/>
                </a:solidFill>
                <a:latin typeface="Calibri"/>
                <a:cs typeface="Calibri"/>
              </a:rPr>
              <a:t>Susan</a:t>
            </a:r>
            <a:r>
              <a:rPr sz="2000" b="1" spc="-1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000" b="1" spc="-5" dirty="0">
                <a:solidFill>
                  <a:srgbClr val="404040"/>
                </a:solidFill>
                <a:latin typeface="Calibri"/>
                <a:cs typeface="Calibri"/>
              </a:rPr>
              <a:t>J</a:t>
            </a:r>
            <a:r>
              <a:rPr sz="2000" b="1" spc="-15" dirty="0">
                <a:solidFill>
                  <a:srgbClr val="404040"/>
                </a:solidFill>
                <a:latin typeface="Calibri"/>
                <a:cs typeface="Calibri"/>
              </a:rPr>
              <a:t>a</a:t>
            </a:r>
            <a:r>
              <a:rPr sz="2000" b="1" spc="-5" dirty="0">
                <a:solidFill>
                  <a:srgbClr val="404040"/>
                </a:solidFill>
                <a:latin typeface="Calibri"/>
                <a:cs typeface="Calibri"/>
              </a:rPr>
              <a:t>gl</a:t>
            </a:r>
            <a:r>
              <a:rPr sz="2000" b="1" spc="-15" dirty="0">
                <a:solidFill>
                  <a:srgbClr val="404040"/>
                </a:solidFill>
                <a:latin typeface="Calibri"/>
                <a:cs typeface="Calibri"/>
              </a:rPr>
              <a:t>a</a:t>
            </a:r>
            <a:r>
              <a:rPr sz="2000" b="1" dirty="0">
                <a:solidFill>
                  <a:srgbClr val="404040"/>
                </a:solidFill>
                <a:latin typeface="Calibri"/>
                <a:cs typeface="Calibri"/>
              </a:rPr>
              <a:t>l,</a:t>
            </a:r>
            <a:r>
              <a:rPr sz="2000" b="1" spc="-1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404040"/>
                </a:solidFill>
                <a:latin typeface="Calibri"/>
                <a:cs typeface="Calibri"/>
              </a:rPr>
              <a:t>BSc</a:t>
            </a:r>
            <a:r>
              <a:rPr sz="1800" spc="-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800" spc="-10" dirty="0">
                <a:solidFill>
                  <a:srgbClr val="404040"/>
                </a:solidFill>
                <a:latin typeface="Calibri"/>
                <a:cs typeface="Calibri"/>
              </a:rPr>
              <a:t>M</a:t>
            </a:r>
            <a:r>
              <a:rPr sz="1800" spc="-5" dirty="0">
                <a:solidFill>
                  <a:srgbClr val="404040"/>
                </a:solidFill>
                <a:latin typeface="Calibri"/>
                <a:cs typeface="Calibri"/>
              </a:rPr>
              <a:t>S</a:t>
            </a:r>
            <a:r>
              <a:rPr sz="1800" dirty="0">
                <a:solidFill>
                  <a:srgbClr val="404040"/>
                </a:solidFill>
                <a:latin typeface="Calibri"/>
                <a:cs typeface="Calibri"/>
              </a:rPr>
              <a:t>c</a:t>
            </a:r>
            <a:r>
              <a:rPr sz="1800" spc="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800" spc="-10" dirty="0">
                <a:solidFill>
                  <a:srgbClr val="404040"/>
                </a:solidFill>
                <a:latin typeface="Calibri"/>
                <a:cs typeface="Calibri"/>
              </a:rPr>
              <a:t>P</a:t>
            </a:r>
            <a:r>
              <a:rPr sz="1800" spc="-5" dirty="0">
                <a:solidFill>
                  <a:srgbClr val="404040"/>
                </a:solidFill>
                <a:latin typeface="Calibri"/>
                <a:cs typeface="Calibri"/>
              </a:rPr>
              <a:t>hD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4769611" y="1664986"/>
            <a:ext cx="3914775" cy="249047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55600" indent="-342900">
              <a:lnSpc>
                <a:spcPct val="100000"/>
              </a:lnSpc>
              <a:buClr>
                <a:srgbClr val="9480B9"/>
              </a:buClr>
              <a:buFont typeface="Arial"/>
              <a:buChar char="•"/>
              <a:tabLst>
                <a:tab pos="355600" algn="l"/>
              </a:tabLst>
            </a:pPr>
            <a:r>
              <a:rPr sz="2000" b="1" spc="-40" dirty="0">
                <a:solidFill>
                  <a:srgbClr val="404040"/>
                </a:solidFill>
                <a:latin typeface="Calibri"/>
                <a:cs typeface="Calibri"/>
              </a:rPr>
              <a:t>R</a:t>
            </a:r>
            <a:r>
              <a:rPr sz="2000" b="1" dirty="0">
                <a:solidFill>
                  <a:srgbClr val="404040"/>
                </a:solidFill>
                <a:latin typeface="Calibri"/>
                <a:cs typeface="Calibri"/>
              </a:rPr>
              <a:t>obert</a:t>
            </a:r>
            <a:r>
              <a:rPr sz="2000" b="1" spc="-1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000" b="1" spc="-5" dirty="0">
                <a:solidFill>
                  <a:srgbClr val="404040"/>
                </a:solidFill>
                <a:latin typeface="Calibri"/>
                <a:cs typeface="Calibri"/>
              </a:rPr>
              <a:t>Jos</a:t>
            </a:r>
            <a:r>
              <a:rPr sz="2000" b="1" spc="5" dirty="0">
                <a:solidFill>
                  <a:srgbClr val="404040"/>
                </a:solidFill>
                <a:latin typeface="Calibri"/>
                <a:cs typeface="Calibri"/>
              </a:rPr>
              <a:t>s</a:t>
            </a:r>
            <a:r>
              <a:rPr sz="2000" b="1" spc="-5" dirty="0">
                <a:solidFill>
                  <a:srgbClr val="404040"/>
                </a:solidFill>
                <a:latin typeface="Calibri"/>
                <a:cs typeface="Calibri"/>
              </a:rPr>
              <a:t>e</a:t>
            </a:r>
            <a:r>
              <a:rPr sz="2000" b="1" dirty="0">
                <a:solidFill>
                  <a:srgbClr val="404040"/>
                </a:solidFill>
                <a:latin typeface="Calibri"/>
                <a:cs typeface="Calibri"/>
              </a:rPr>
              <a:t>,</a:t>
            </a:r>
            <a:r>
              <a:rPr sz="2000" b="1" spc="-2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404040"/>
                </a:solidFill>
                <a:latin typeface="Calibri"/>
                <a:cs typeface="Calibri"/>
              </a:rPr>
              <a:t>MD</a:t>
            </a:r>
            <a:r>
              <a:rPr sz="1800" spc="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404040"/>
                </a:solidFill>
                <a:latin typeface="Calibri"/>
                <a:cs typeface="Calibri"/>
              </a:rPr>
              <a:t>BS </a:t>
            </a:r>
            <a:r>
              <a:rPr sz="1800" spc="-10" dirty="0">
                <a:solidFill>
                  <a:srgbClr val="404040"/>
                </a:solidFill>
                <a:latin typeface="Calibri"/>
                <a:cs typeface="Calibri"/>
              </a:rPr>
              <a:t>B</a:t>
            </a:r>
            <a:r>
              <a:rPr sz="1800" spc="-5" dirty="0">
                <a:solidFill>
                  <a:srgbClr val="404040"/>
                </a:solidFill>
                <a:latin typeface="Calibri"/>
                <a:cs typeface="Calibri"/>
              </a:rPr>
              <a:t>Sc</a:t>
            </a:r>
            <a:endParaRPr sz="1800"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spcBef>
                <a:spcPts val="480"/>
              </a:spcBef>
              <a:buClr>
                <a:srgbClr val="9480B9"/>
              </a:buClr>
              <a:buFont typeface="Arial"/>
              <a:buChar char="•"/>
              <a:tabLst>
                <a:tab pos="355600" algn="l"/>
              </a:tabLst>
            </a:pPr>
            <a:r>
              <a:rPr sz="2000" b="1" dirty="0">
                <a:solidFill>
                  <a:srgbClr val="404040"/>
                </a:solidFill>
                <a:latin typeface="Calibri"/>
                <a:cs typeface="Calibri"/>
              </a:rPr>
              <a:t>Sha</a:t>
            </a:r>
            <a:r>
              <a:rPr sz="2000" b="1" spc="-35" dirty="0">
                <a:solidFill>
                  <a:srgbClr val="404040"/>
                </a:solidFill>
                <a:latin typeface="Calibri"/>
                <a:cs typeface="Calibri"/>
              </a:rPr>
              <a:t>r</a:t>
            </a:r>
            <a:r>
              <a:rPr sz="2000" b="1" dirty="0">
                <a:solidFill>
                  <a:srgbClr val="404040"/>
                </a:solidFill>
                <a:latin typeface="Calibri"/>
                <a:cs typeface="Calibri"/>
              </a:rPr>
              <a:t>on </a:t>
            </a:r>
            <a:r>
              <a:rPr sz="2000" b="1" spc="-30" dirty="0">
                <a:solidFill>
                  <a:srgbClr val="404040"/>
                </a:solidFill>
                <a:latin typeface="Calibri"/>
                <a:cs typeface="Calibri"/>
              </a:rPr>
              <a:t>K</a:t>
            </a:r>
            <a:r>
              <a:rPr sz="2000" b="1" dirty="0">
                <a:solidFill>
                  <a:srgbClr val="404040"/>
                </a:solidFill>
                <a:latin typeface="Calibri"/>
                <a:cs typeface="Calibri"/>
              </a:rPr>
              <a:t>a</a:t>
            </a:r>
            <a:r>
              <a:rPr sz="2000" b="1" spc="-15" dirty="0">
                <a:solidFill>
                  <a:srgbClr val="404040"/>
                </a:solidFill>
                <a:latin typeface="Calibri"/>
                <a:cs typeface="Calibri"/>
              </a:rPr>
              <a:t>a</a:t>
            </a:r>
            <a:r>
              <a:rPr sz="2000" b="1" dirty="0">
                <a:solidFill>
                  <a:srgbClr val="404040"/>
                </a:solidFill>
                <a:latin typeface="Calibri"/>
                <a:cs typeface="Calibri"/>
              </a:rPr>
              <a:t>sal</a:t>
            </a:r>
            <a:r>
              <a:rPr sz="2000" b="1" spc="-10" dirty="0">
                <a:solidFill>
                  <a:srgbClr val="404040"/>
                </a:solidFill>
                <a:latin typeface="Calibri"/>
                <a:cs typeface="Calibri"/>
              </a:rPr>
              <a:t>a</a:t>
            </a:r>
            <a:r>
              <a:rPr sz="2000" b="1" dirty="0">
                <a:solidFill>
                  <a:srgbClr val="404040"/>
                </a:solidFill>
                <a:latin typeface="Calibri"/>
                <a:cs typeface="Calibri"/>
              </a:rPr>
              <a:t>ine</a:t>
            </a:r>
            <a:r>
              <a:rPr sz="2000" b="1" spc="5" dirty="0">
                <a:solidFill>
                  <a:srgbClr val="404040"/>
                </a:solidFill>
                <a:latin typeface="Calibri"/>
                <a:cs typeface="Calibri"/>
              </a:rPr>
              <a:t>n</a:t>
            </a:r>
            <a:r>
              <a:rPr sz="2000" b="1" dirty="0">
                <a:solidFill>
                  <a:srgbClr val="404040"/>
                </a:solidFill>
                <a:latin typeface="Calibri"/>
                <a:cs typeface="Calibri"/>
              </a:rPr>
              <a:t>,</a:t>
            </a:r>
            <a:r>
              <a:rPr sz="2000" b="1" spc="-1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404040"/>
                </a:solidFill>
                <a:latin typeface="Calibri"/>
                <a:cs typeface="Calibri"/>
              </a:rPr>
              <a:t>BS</a:t>
            </a:r>
            <a:r>
              <a:rPr sz="1800" spc="-20" dirty="0">
                <a:solidFill>
                  <a:srgbClr val="404040"/>
                </a:solidFill>
                <a:latin typeface="Calibri"/>
                <a:cs typeface="Calibri"/>
              </a:rPr>
              <a:t>c</a:t>
            </a:r>
            <a:r>
              <a:rPr sz="1800" spc="-15" dirty="0">
                <a:solidFill>
                  <a:srgbClr val="404040"/>
                </a:solidFill>
                <a:latin typeface="Calibri"/>
                <a:cs typeface="Calibri"/>
              </a:rPr>
              <a:t>N</a:t>
            </a:r>
            <a:r>
              <a:rPr sz="1800" spc="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404040"/>
                </a:solidFill>
                <a:latin typeface="Calibri"/>
                <a:cs typeface="Calibri"/>
              </a:rPr>
              <a:t>MSc </a:t>
            </a:r>
            <a:r>
              <a:rPr sz="1800" spc="-20" dirty="0">
                <a:solidFill>
                  <a:srgbClr val="404040"/>
                </a:solidFill>
                <a:latin typeface="Calibri"/>
                <a:cs typeface="Calibri"/>
              </a:rPr>
              <a:t>P</a:t>
            </a:r>
            <a:r>
              <a:rPr sz="1800" spc="-5" dirty="0">
                <a:solidFill>
                  <a:srgbClr val="404040"/>
                </a:solidFill>
                <a:latin typeface="Calibri"/>
                <a:cs typeface="Calibri"/>
              </a:rPr>
              <a:t>hD</a:t>
            </a:r>
            <a:endParaRPr sz="1800"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spcBef>
                <a:spcPts val="480"/>
              </a:spcBef>
              <a:buClr>
                <a:srgbClr val="9480B9"/>
              </a:buClr>
              <a:buFont typeface="Arial"/>
              <a:buChar char="•"/>
              <a:tabLst>
                <a:tab pos="355600" algn="l"/>
              </a:tabLst>
            </a:pPr>
            <a:r>
              <a:rPr sz="2000" b="1" spc="-35" dirty="0">
                <a:solidFill>
                  <a:srgbClr val="404040"/>
                </a:solidFill>
                <a:latin typeface="Calibri"/>
                <a:cs typeface="Calibri"/>
              </a:rPr>
              <a:t>P</a:t>
            </a:r>
            <a:r>
              <a:rPr sz="2000" b="1" dirty="0">
                <a:solidFill>
                  <a:srgbClr val="404040"/>
                </a:solidFill>
                <a:latin typeface="Calibri"/>
                <a:cs typeface="Calibri"/>
              </a:rPr>
              <a:t>aul</a:t>
            </a:r>
            <a:r>
              <a:rPr sz="2000" b="1" spc="-2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000" b="1" spc="-30" dirty="0">
                <a:solidFill>
                  <a:srgbClr val="404040"/>
                </a:solidFill>
                <a:latin typeface="Calibri"/>
                <a:cs typeface="Calibri"/>
              </a:rPr>
              <a:t>Ka</a:t>
            </a:r>
            <a:r>
              <a:rPr sz="2000" b="1" dirty="0">
                <a:solidFill>
                  <a:srgbClr val="404040"/>
                </a:solidFill>
                <a:latin typeface="Calibri"/>
                <a:cs typeface="Calibri"/>
              </a:rPr>
              <a:t>tz,</a:t>
            </a:r>
            <a:r>
              <a:rPr sz="2000" b="1" spc="1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404040"/>
                </a:solidFill>
                <a:latin typeface="Calibri"/>
                <a:cs typeface="Calibri"/>
              </a:rPr>
              <a:t>MD</a:t>
            </a:r>
            <a:r>
              <a:rPr sz="1800" spc="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800" spc="-5" dirty="0">
                <a:solidFill>
                  <a:srgbClr val="404040"/>
                </a:solidFill>
                <a:latin typeface="Calibri"/>
                <a:cs typeface="Calibri"/>
              </a:rPr>
              <a:t>CMD</a:t>
            </a:r>
            <a:endParaRPr sz="1800"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spcBef>
                <a:spcPts val="480"/>
              </a:spcBef>
              <a:buClr>
                <a:srgbClr val="9480B9"/>
              </a:buClr>
              <a:buFont typeface="Arial"/>
              <a:buChar char="•"/>
              <a:tabLst>
                <a:tab pos="355600" algn="l"/>
              </a:tabLst>
            </a:pPr>
            <a:r>
              <a:rPr sz="2000" b="1" dirty="0">
                <a:solidFill>
                  <a:srgbClr val="404040"/>
                </a:solidFill>
                <a:latin typeface="Calibri"/>
                <a:cs typeface="Calibri"/>
              </a:rPr>
              <a:t>And</a:t>
            </a:r>
            <a:r>
              <a:rPr sz="2000" b="1" spc="-25" dirty="0">
                <a:solidFill>
                  <a:srgbClr val="404040"/>
                </a:solidFill>
                <a:latin typeface="Calibri"/>
                <a:cs typeface="Calibri"/>
              </a:rPr>
              <a:t>r</a:t>
            </a:r>
            <a:r>
              <a:rPr sz="2000" b="1" spc="-5" dirty="0">
                <a:solidFill>
                  <a:srgbClr val="404040"/>
                </a:solidFill>
                <a:latin typeface="Calibri"/>
                <a:cs typeface="Calibri"/>
              </a:rPr>
              <a:t>e</a:t>
            </a:r>
            <a:r>
              <a:rPr sz="2000" b="1" dirty="0">
                <a:solidFill>
                  <a:srgbClr val="404040"/>
                </a:solidFill>
                <a:latin typeface="Calibri"/>
                <a:cs typeface="Calibri"/>
              </a:rPr>
              <a:t>a Mose</a:t>
            </a:r>
            <a:r>
              <a:rPr sz="2000" b="1" spc="-145" dirty="0">
                <a:solidFill>
                  <a:srgbClr val="404040"/>
                </a:solidFill>
                <a:latin typeface="Calibri"/>
                <a:cs typeface="Calibri"/>
              </a:rPr>
              <a:t>r</a:t>
            </a:r>
            <a:r>
              <a:rPr sz="2000" b="1" dirty="0">
                <a:solidFill>
                  <a:srgbClr val="404040"/>
                </a:solidFill>
                <a:latin typeface="Calibri"/>
                <a:cs typeface="Calibri"/>
              </a:rPr>
              <a:t>,</a:t>
            </a:r>
            <a:r>
              <a:rPr sz="2000" b="1" spc="-1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404040"/>
                </a:solidFill>
                <a:latin typeface="Calibri"/>
                <a:cs typeface="Calibri"/>
              </a:rPr>
              <a:t>MD</a:t>
            </a:r>
            <a:r>
              <a:rPr sz="1800" spc="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404040"/>
                </a:solidFill>
                <a:latin typeface="Calibri"/>
                <a:cs typeface="Calibri"/>
              </a:rPr>
              <a:t>MSc </a:t>
            </a:r>
            <a:r>
              <a:rPr sz="1800" spc="-5" dirty="0">
                <a:solidFill>
                  <a:srgbClr val="404040"/>
                </a:solidFill>
                <a:latin typeface="Calibri"/>
                <a:cs typeface="Calibri"/>
              </a:rPr>
              <a:t>CCF</a:t>
            </a:r>
            <a:r>
              <a:rPr sz="1800" dirty="0">
                <a:solidFill>
                  <a:srgbClr val="404040"/>
                </a:solidFill>
                <a:latin typeface="Calibri"/>
                <a:cs typeface="Calibri"/>
              </a:rPr>
              <a:t>P </a:t>
            </a:r>
            <a:r>
              <a:rPr sz="1800" spc="-15" dirty="0">
                <a:solidFill>
                  <a:srgbClr val="404040"/>
                </a:solidFill>
                <a:latin typeface="Calibri"/>
                <a:cs typeface="Calibri"/>
              </a:rPr>
              <a:t>F</a:t>
            </a:r>
            <a:r>
              <a:rPr sz="1800" spc="-5" dirty="0">
                <a:solidFill>
                  <a:srgbClr val="404040"/>
                </a:solidFill>
                <a:latin typeface="Calibri"/>
                <a:cs typeface="Calibri"/>
              </a:rPr>
              <a:t>CFP</a:t>
            </a:r>
            <a:endParaRPr sz="1800"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spcBef>
                <a:spcPts val="480"/>
              </a:spcBef>
              <a:buClr>
                <a:srgbClr val="9480B9"/>
              </a:buClr>
              <a:buFont typeface="Arial"/>
              <a:buChar char="•"/>
              <a:tabLst>
                <a:tab pos="355600" algn="l"/>
              </a:tabLst>
            </a:pPr>
            <a:r>
              <a:rPr sz="2000" b="1" spc="-10" dirty="0">
                <a:solidFill>
                  <a:srgbClr val="404040"/>
                </a:solidFill>
                <a:latin typeface="Calibri"/>
                <a:cs typeface="Calibri"/>
              </a:rPr>
              <a:t>H</a:t>
            </a:r>
            <a:r>
              <a:rPr sz="2000" b="1" dirty="0">
                <a:solidFill>
                  <a:srgbClr val="404040"/>
                </a:solidFill>
                <a:latin typeface="Calibri"/>
                <a:cs typeface="Calibri"/>
              </a:rPr>
              <a:t>ope</a:t>
            </a:r>
            <a:r>
              <a:rPr sz="2000" b="1" spc="-1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000" b="1" spc="-80" dirty="0">
                <a:solidFill>
                  <a:srgbClr val="404040"/>
                </a:solidFill>
                <a:latin typeface="Calibri"/>
                <a:cs typeface="Calibri"/>
              </a:rPr>
              <a:t>W</a:t>
            </a:r>
            <a:r>
              <a:rPr sz="2000" b="1" spc="-5" dirty="0">
                <a:solidFill>
                  <a:srgbClr val="404040"/>
                </a:solidFill>
                <a:latin typeface="Calibri"/>
                <a:cs typeface="Calibri"/>
              </a:rPr>
              <a:t>eile</a:t>
            </a:r>
            <a:r>
              <a:rPr sz="2000" b="1" spc="-150" dirty="0">
                <a:solidFill>
                  <a:srgbClr val="404040"/>
                </a:solidFill>
                <a:latin typeface="Calibri"/>
                <a:cs typeface="Calibri"/>
              </a:rPr>
              <a:t>r</a:t>
            </a:r>
            <a:r>
              <a:rPr sz="2000" b="1" dirty="0">
                <a:solidFill>
                  <a:srgbClr val="404040"/>
                </a:solidFill>
                <a:latin typeface="Calibri"/>
                <a:cs typeface="Calibri"/>
              </a:rPr>
              <a:t>, </a:t>
            </a:r>
            <a:r>
              <a:rPr sz="1800" spc="-10" dirty="0">
                <a:solidFill>
                  <a:srgbClr val="404040"/>
                </a:solidFill>
                <a:latin typeface="Calibri"/>
                <a:cs typeface="Calibri"/>
              </a:rPr>
              <a:t>R</a:t>
            </a:r>
            <a:r>
              <a:rPr sz="1800" dirty="0">
                <a:solidFill>
                  <a:srgbClr val="404040"/>
                </a:solidFill>
                <a:latin typeface="Calibri"/>
                <a:cs typeface="Calibri"/>
              </a:rPr>
              <a:t>D</a:t>
            </a:r>
            <a:r>
              <a:rPr sz="1800" spc="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800" spc="-10" dirty="0">
                <a:solidFill>
                  <a:srgbClr val="404040"/>
                </a:solidFill>
                <a:latin typeface="Calibri"/>
                <a:cs typeface="Calibri"/>
              </a:rPr>
              <a:t>P</a:t>
            </a:r>
            <a:r>
              <a:rPr sz="1800" spc="-5" dirty="0">
                <a:solidFill>
                  <a:srgbClr val="404040"/>
                </a:solidFill>
                <a:latin typeface="Calibri"/>
                <a:cs typeface="Calibri"/>
              </a:rPr>
              <a:t>hD</a:t>
            </a:r>
            <a:endParaRPr sz="1800"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spcBef>
                <a:spcPts val="480"/>
              </a:spcBef>
              <a:buClr>
                <a:srgbClr val="9480B9"/>
              </a:buClr>
              <a:buFont typeface="Arial"/>
              <a:buChar char="•"/>
              <a:tabLst>
                <a:tab pos="355600" algn="l"/>
              </a:tabLst>
            </a:pPr>
            <a:r>
              <a:rPr sz="2000" b="1" dirty="0">
                <a:solidFill>
                  <a:srgbClr val="404040"/>
                </a:solidFill>
                <a:latin typeface="Calibri"/>
                <a:cs typeface="Calibri"/>
              </a:rPr>
              <a:t>Su</a:t>
            </a:r>
            <a:r>
              <a:rPr sz="2000" b="1" spc="5" dirty="0">
                <a:solidFill>
                  <a:srgbClr val="404040"/>
                </a:solidFill>
                <a:latin typeface="Calibri"/>
                <a:cs typeface="Calibri"/>
              </a:rPr>
              <a:t>s</a:t>
            </a:r>
            <a:r>
              <a:rPr sz="2000" b="1" dirty="0">
                <a:solidFill>
                  <a:srgbClr val="404040"/>
                </a:solidFill>
                <a:latin typeface="Calibri"/>
                <a:cs typeface="Calibri"/>
              </a:rPr>
              <a:t>an</a:t>
            </a:r>
            <a:r>
              <a:rPr sz="2000" b="1" spc="-1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000" b="1" spc="-5" dirty="0">
                <a:solidFill>
                  <a:srgbClr val="404040"/>
                </a:solidFill>
                <a:latin typeface="Calibri"/>
                <a:cs typeface="Calibri"/>
              </a:rPr>
              <a:t>Whitin</a:t>
            </a:r>
            <a:r>
              <a:rPr sz="2000" b="1" spc="25" dirty="0">
                <a:solidFill>
                  <a:srgbClr val="404040"/>
                </a:solidFill>
                <a:latin typeface="Calibri"/>
                <a:cs typeface="Calibri"/>
              </a:rPr>
              <a:t>g</a:t>
            </a:r>
            <a:r>
              <a:rPr sz="2000" b="1" dirty="0">
                <a:solidFill>
                  <a:srgbClr val="404040"/>
                </a:solidFill>
                <a:latin typeface="Calibri"/>
                <a:cs typeface="Calibri"/>
              </a:rPr>
              <a:t>,</a:t>
            </a:r>
            <a:r>
              <a:rPr sz="2000" b="1" spc="-2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800" spc="-20" dirty="0">
                <a:solidFill>
                  <a:srgbClr val="404040"/>
                </a:solidFill>
                <a:latin typeface="Calibri"/>
                <a:cs typeface="Calibri"/>
              </a:rPr>
              <a:t>P</a:t>
            </a:r>
            <a:r>
              <a:rPr sz="1800" spc="-5" dirty="0">
                <a:solidFill>
                  <a:srgbClr val="404040"/>
                </a:solidFill>
                <a:latin typeface="Calibri"/>
                <a:cs typeface="Calibri"/>
              </a:rPr>
              <a:t>hD</a:t>
            </a:r>
            <a:endParaRPr sz="1800"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spcBef>
                <a:spcPts val="480"/>
              </a:spcBef>
              <a:buClr>
                <a:srgbClr val="9480B9"/>
              </a:buClr>
              <a:buFont typeface="Arial"/>
              <a:buChar char="•"/>
              <a:tabLst>
                <a:tab pos="355600" algn="l"/>
              </a:tabLst>
            </a:pPr>
            <a:r>
              <a:rPr sz="2000" b="1" dirty="0">
                <a:solidFill>
                  <a:srgbClr val="404040"/>
                </a:solidFill>
                <a:latin typeface="Calibri"/>
                <a:cs typeface="Calibri"/>
              </a:rPr>
              <a:t>An</a:t>
            </a:r>
            <a:r>
              <a:rPr sz="2000" b="1" spc="-25" dirty="0">
                <a:solidFill>
                  <a:srgbClr val="404040"/>
                </a:solidFill>
                <a:latin typeface="Calibri"/>
                <a:cs typeface="Calibri"/>
              </a:rPr>
              <a:t>g</a:t>
            </a:r>
            <a:r>
              <a:rPr sz="2000" b="1" spc="-5" dirty="0">
                <a:solidFill>
                  <a:srgbClr val="404040"/>
                </a:solidFill>
                <a:latin typeface="Calibri"/>
                <a:cs typeface="Calibri"/>
              </a:rPr>
              <a:t>el</a:t>
            </a:r>
            <a:r>
              <a:rPr sz="2000" b="1" dirty="0">
                <a:solidFill>
                  <a:srgbClr val="404040"/>
                </a:solidFill>
                <a:latin typeface="Calibri"/>
                <a:cs typeface="Calibri"/>
              </a:rPr>
              <a:t>a</a:t>
            </a:r>
            <a:r>
              <a:rPr sz="2000" b="1" spc="-5" dirty="0">
                <a:solidFill>
                  <a:srgbClr val="404040"/>
                </a:solidFill>
                <a:latin typeface="Calibri"/>
                <a:cs typeface="Calibri"/>
              </a:rPr>
              <a:t> Che</a:t>
            </a:r>
            <a:r>
              <a:rPr sz="2000" b="1" spc="5" dirty="0">
                <a:solidFill>
                  <a:srgbClr val="404040"/>
                </a:solidFill>
                <a:latin typeface="Calibri"/>
                <a:cs typeface="Calibri"/>
              </a:rPr>
              <a:t>u</a:t>
            </a:r>
            <a:r>
              <a:rPr sz="2000" b="1" dirty="0">
                <a:solidFill>
                  <a:srgbClr val="404040"/>
                </a:solidFill>
                <a:latin typeface="Calibri"/>
                <a:cs typeface="Calibri"/>
              </a:rPr>
              <a:t>n</a:t>
            </a:r>
            <a:r>
              <a:rPr sz="2000" b="1" spc="20" dirty="0">
                <a:solidFill>
                  <a:srgbClr val="404040"/>
                </a:solidFill>
                <a:latin typeface="Calibri"/>
                <a:cs typeface="Calibri"/>
              </a:rPr>
              <a:t>g</a:t>
            </a:r>
            <a:r>
              <a:rPr sz="2000" b="1" dirty="0">
                <a:solidFill>
                  <a:srgbClr val="404040"/>
                </a:solidFill>
                <a:latin typeface="Calibri"/>
                <a:cs typeface="Calibri"/>
              </a:rPr>
              <a:t>,</a:t>
            </a:r>
            <a:r>
              <a:rPr sz="2000" b="1" spc="-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404040"/>
                </a:solidFill>
                <a:latin typeface="Calibri"/>
                <a:cs typeface="Calibri"/>
              </a:rPr>
              <a:t>MD</a:t>
            </a:r>
            <a:r>
              <a:rPr sz="1800" spc="1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800" spc="-20" dirty="0">
                <a:solidFill>
                  <a:srgbClr val="404040"/>
                </a:solidFill>
                <a:latin typeface="Calibri"/>
                <a:cs typeface="Calibri"/>
              </a:rPr>
              <a:t>P</a:t>
            </a:r>
            <a:r>
              <a:rPr sz="1800" spc="-5" dirty="0">
                <a:solidFill>
                  <a:srgbClr val="404040"/>
                </a:solidFill>
                <a:latin typeface="Calibri"/>
                <a:cs typeface="Calibri"/>
              </a:rPr>
              <a:t>h</a:t>
            </a:r>
            <a:r>
              <a:rPr sz="1800" dirty="0">
                <a:solidFill>
                  <a:srgbClr val="404040"/>
                </a:solidFill>
                <a:latin typeface="Calibri"/>
                <a:cs typeface="Calibri"/>
              </a:rPr>
              <a:t>D</a:t>
            </a:r>
            <a:r>
              <a:rPr sz="1800" spc="1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800" spc="-5" dirty="0">
                <a:solidFill>
                  <a:srgbClr val="404040"/>
                </a:solidFill>
                <a:latin typeface="Calibri"/>
                <a:cs typeface="Calibri"/>
              </a:rPr>
              <a:t>F</a:t>
            </a:r>
            <a:r>
              <a:rPr sz="1800" spc="-20" dirty="0">
                <a:solidFill>
                  <a:srgbClr val="404040"/>
                </a:solidFill>
                <a:latin typeface="Calibri"/>
                <a:cs typeface="Calibri"/>
              </a:rPr>
              <a:t>R</a:t>
            </a:r>
            <a:r>
              <a:rPr sz="1800" spc="-15" dirty="0">
                <a:solidFill>
                  <a:srgbClr val="404040"/>
                </a:solidFill>
                <a:latin typeface="Calibri"/>
                <a:cs typeface="Calibri"/>
              </a:rPr>
              <a:t>CP</a:t>
            </a:r>
            <a:r>
              <a:rPr sz="1800" dirty="0">
                <a:solidFill>
                  <a:srgbClr val="404040"/>
                </a:solidFill>
                <a:latin typeface="Calibri"/>
                <a:cs typeface="Calibri"/>
              </a:rPr>
              <a:t>C</a:t>
            </a:r>
            <a:r>
              <a:rPr sz="1800" spc="-5" dirty="0">
                <a:solidFill>
                  <a:srgbClr val="404040"/>
                </a:solidFill>
                <a:latin typeface="Calibri"/>
                <a:cs typeface="Calibri"/>
              </a:rPr>
              <a:t> CCD</a:t>
            </a:r>
            <a:endParaRPr sz="1800">
              <a:latin typeface="Calibri"/>
              <a:cs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685799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653897" y="5239689"/>
            <a:ext cx="7910830" cy="9906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algn="ctr">
              <a:lnSpc>
                <a:spcPts val="4160"/>
              </a:lnSpc>
            </a:pPr>
            <a:r>
              <a:rPr sz="3600" b="1" spc="-5" dirty="0">
                <a:solidFill>
                  <a:srgbClr val="7A4199"/>
                </a:solidFill>
                <a:latin typeface="Calibri"/>
                <a:cs typeface="Calibri"/>
              </a:rPr>
              <a:t>Wh</a:t>
            </a:r>
            <a:r>
              <a:rPr sz="3600" b="1" spc="-40" dirty="0">
                <a:solidFill>
                  <a:srgbClr val="7A4199"/>
                </a:solidFill>
                <a:latin typeface="Calibri"/>
                <a:cs typeface="Calibri"/>
              </a:rPr>
              <a:t>a</a:t>
            </a:r>
            <a:r>
              <a:rPr sz="3600" b="1" spc="-15" dirty="0">
                <a:solidFill>
                  <a:srgbClr val="7A4199"/>
                </a:solidFill>
                <a:latin typeface="Calibri"/>
                <a:cs typeface="Calibri"/>
              </a:rPr>
              <a:t>t</a:t>
            </a:r>
            <a:r>
              <a:rPr sz="3600" b="1" dirty="0">
                <a:solidFill>
                  <a:srgbClr val="7A4199"/>
                </a:solidFill>
                <a:latin typeface="Calibri"/>
                <a:cs typeface="Calibri"/>
              </a:rPr>
              <a:t> a</a:t>
            </a:r>
            <a:r>
              <a:rPr sz="3600" b="1" spc="-40" dirty="0">
                <a:solidFill>
                  <a:srgbClr val="7A4199"/>
                </a:solidFill>
                <a:latin typeface="Calibri"/>
                <a:cs typeface="Calibri"/>
              </a:rPr>
              <a:t>r</a:t>
            </a:r>
            <a:r>
              <a:rPr sz="3600" b="1" dirty="0">
                <a:solidFill>
                  <a:srgbClr val="7A4199"/>
                </a:solidFill>
                <a:latin typeface="Calibri"/>
                <a:cs typeface="Calibri"/>
              </a:rPr>
              <a:t>e</a:t>
            </a:r>
            <a:r>
              <a:rPr sz="3600" b="1" spc="-5" dirty="0">
                <a:solidFill>
                  <a:srgbClr val="7A4199"/>
                </a:solidFill>
                <a:latin typeface="Calibri"/>
                <a:cs typeface="Calibri"/>
              </a:rPr>
              <a:t> m</a:t>
            </a:r>
            <a:r>
              <a:rPr sz="3600" b="1" spc="-10" dirty="0">
                <a:solidFill>
                  <a:srgbClr val="7A4199"/>
                </a:solidFill>
                <a:latin typeface="Calibri"/>
                <a:cs typeface="Calibri"/>
              </a:rPr>
              <a:t>u</a:t>
            </a:r>
            <a:r>
              <a:rPr sz="3600" b="1" dirty="0">
                <a:solidFill>
                  <a:srgbClr val="7A4199"/>
                </a:solidFill>
                <a:latin typeface="Calibri"/>
                <a:cs typeface="Calibri"/>
              </a:rPr>
              <a:t>lti</a:t>
            </a:r>
            <a:r>
              <a:rPr sz="3600" b="1" spc="-60" dirty="0">
                <a:solidFill>
                  <a:srgbClr val="7A4199"/>
                </a:solidFill>
                <a:latin typeface="Calibri"/>
                <a:cs typeface="Calibri"/>
              </a:rPr>
              <a:t>f</a:t>
            </a:r>
            <a:r>
              <a:rPr sz="3600" b="1" dirty="0">
                <a:solidFill>
                  <a:srgbClr val="7A4199"/>
                </a:solidFill>
                <a:latin typeface="Calibri"/>
                <a:cs typeface="Calibri"/>
              </a:rPr>
              <a:t>ac</a:t>
            </a:r>
            <a:r>
              <a:rPr sz="3600" b="1" spc="-40" dirty="0">
                <a:solidFill>
                  <a:srgbClr val="7A4199"/>
                </a:solidFill>
                <a:latin typeface="Calibri"/>
                <a:cs typeface="Calibri"/>
              </a:rPr>
              <a:t>t</a:t>
            </a:r>
            <a:r>
              <a:rPr sz="3600" b="1" dirty="0">
                <a:solidFill>
                  <a:srgbClr val="7A4199"/>
                </a:solidFill>
                <a:latin typeface="Calibri"/>
                <a:cs typeface="Calibri"/>
              </a:rPr>
              <a:t>orial</a:t>
            </a:r>
            <a:r>
              <a:rPr sz="3600" b="1" spc="-10" dirty="0">
                <a:solidFill>
                  <a:srgbClr val="7A4199"/>
                </a:solidFill>
                <a:latin typeface="Calibri"/>
                <a:cs typeface="Calibri"/>
              </a:rPr>
              <a:t> i</a:t>
            </a:r>
            <a:r>
              <a:rPr sz="3600" b="1" spc="-55" dirty="0">
                <a:solidFill>
                  <a:srgbClr val="7A4199"/>
                </a:solidFill>
                <a:latin typeface="Calibri"/>
                <a:cs typeface="Calibri"/>
              </a:rPr>
              <a:t>n</a:t>
            </a:r>
            <a:r>
              <a:rPr sz="3600" b="1" spc="-65" dirty="0">
                <a:solidFill>
                  <a:srgbClr val="7A4199"/>
                </a:solidFill>
                <a:latin typeface="Calibri"/>
                <a:cs typeface="Calibri"/>
              </a:rPr>
              <a:t>t</a:t>
            </a:r>
            <a:r>
              <a:rPr sz="3600" b="1" spc="-5" dirty="0">
                <a:solidFill>
                  <a:srgbClr val="7A4199"/>
                </a:solidFill>
                <a:latin typeface="Calibri"/>
                <a:cs typeface="Calibri"/>
              </a:rPr>
              <a:t>e</a:t>
            </a:r>
            <a:r>
              <a:rPr sz="3600" b="1" spc="30" dirty="0">
                <a:solidFill>
                  <a:srgbClr val="7A4199"/>
                </a:solidFill>
                <a:latin typeface="Calibri"/>
                <a:cs typeface="Calibri"/>
              </a:rPr>
              <a:t>r</a:t>
            </a:r>
            <a:r>
              <a:rPr sz="3600" b="1" spc="-40" dirty="0">
                <a:solidFill>
                  <a:srgbClr val="7A4199"/>
                </a:solidFill>
                <a:latin typeface="Calibri"/>
                <a:cs typeface="Calibri"/>
              </a:rPr>
              <a:t>v</a:t>
            </a:r>
            <a:r>
              <a:rPr sz="3600" b="1" spc="-5" dirty="0">
                <a:solidFill>
                  <a:srgbClr val="7A4199"/>
                </a:solidFill>
                <a:latin typeface="Calibri"/>
                <a:cs typeface="Calibri"/>
              </a:rPr>
              <a:t>e</a:t>
            </a:r>
            <a:r>
              <a:rPr sz="3600" b="1" spc="-40" dirty="0">
                <a:solidFill>
                  <a:srgbClr val="7A4199"/>
                </a:solidFill>
                <a:latin typeface="Calibri"/>
                <a:cs typeface="Calibri"/>
              </a:rPr>
              <a:t>n</a:t>
            </a:r>
            <a:r>
              <a:rPr sz="3600" b="1" spc="-15" dirty="0">
                <a:solidFill>
                  <a:srgbClr val="7A4199"/>
                </a:solidFill>
                <a:latin typeface="Calibri"/>
                <a:cs typeface="Calibri"/>
              </a:rPr>
              <a:t>tions</a:t>
            </a:r>
            <a:r>
              <a:rPr sz="3600" b="1" spc="-5" dirty="0">
                <a:solidFill>
                  <a:srgbClr val="7A4199"/>
                </a:solidFill>
                <a:latin typeface="Calibri"/>
                <a:cs typeface="Calibri"/>
              </a:rPr>
              <a:t> </a:t>
            </a:r>
            <a:r>
              <a:rPr sz="3600" b="1" spc="-20" dirty="0">
                <a:solidFill>
                  <a:srgbClr val="7A4199"/>
                </a:solidFill>
                <a:latin typeface="Calibri"/>
                <a:cs typeface="Calibri"/>
              </a:rPr>
              <a:t>and</a:t>
            </a:r>
            <a:endParaRPr sz="3600">
              <a:latin typeface="Calibri"/>
              <a:cs typeface="Calibri"/>
            </a:endParaRPr>
          </a:p>
          <a:p>
            <a:pPr marL="1905" algn="ctr">
              <a:lnSpc>
                <a:spcPts val="4160"/>
              </a:lnSpc>
            </a:pPr>
            <a:r>
              <a:rPr sz="3600" b="1" spc="-35" dirty="0">
                <a:solidFill>
                  <a:srgbClr val="7A4199"/>
                </a:solidFill>
                <a:latin typeface="Calibri"/>
                <a:cs typeface="Calibri"/>
              </a:rPr>
              <a:t>r</a:t>
            </a:r>
            <a:r>
              <a:rPr sz="3600" b="1" spc="-5" dirty="0">
                <a:solidFill>
                  <a:srgbClr val="7A4199"/>
                </a:solidFill>
                <a:latin typeface="Calibri"/>
                <a:cs typeface="Calibri"/>
              </a:rPr>
              <a:t>ecommend</a:t>
            </a:r>
            <a:r>
              <a:rPr sz="3600" b="1" spc="-35" dirty="0">
                <a:solidFill>
                  <a:srgbClr val="7A4199"/>
                </a:solidFill>
                <a:latin typeface="Calibri"/>
                <a:cs typeface="Calibri"/>
              </a:rPr>
              <a:t>a</a:t>
            </a:r>
            <a:r>
              <a:rPr sz="3600" b="1" spc="-15" dirty="0">
                <a:solidFill>
                  <a:srgbClr val="7A4199"/>
                </a:solidFill>
                <a:latin typeface="Calibri"/>
                <a:cs typeface="Calibri"/>
              </a:rPr>
              <a:t>tion</a:t>
            </a:r>
            <a:r>
              <a:rPr sz="3600" b="1" spc="-20" dirty="0">
                <a:solidFill>
                  <a:srgbClr val="7A4199"/>
                </a:solidFill>
                <a:latin typeface="Calibri"/>
                <a:cs typeface="Calibri"/>
              </a:rPr>
              <a:t>s</a:t>
            </a:r>
            <a:r>
              <a:rPr sz="3600" b="1" dirty="0">
                <a:solidFill>
                  <a:srgbClr val="7A4199"/>
                </a:solidFill>
                <a:latin typeface="Calibri"/>
                <a:cs typeface="Calibri"/>
              </a:rPr>
              <a:t>?</a:t>
            </a:r>
            <a:endParaRPr sz="3600">
              <a:latin typeface="Calibri"/>
              <a:cs typeface="Calibri"/>
            </a:endParaRPr>
          </a:p>
        </p:txBody>
      </p:sp>
      <p:pic>
        <p:nvPicPr>
          <p:cNvPr id="4" name="Picture 3"/>
          <p:cNvPicPr/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1896" b="36208"/>
          <a:stretch/>
        </p:blipFill>
        <p:spPr>
          <a:xfrm>
            <a:off x="228600" y="164958"/>
            <a:ext cx="1926644" cy="61452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711066" y="6513982"/>
            <a:ext cx="1721485" cy="1524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000" spc="-5" dirty="0">
                <a:solidFill>
                  <a:srgbClr val="585858"/>
                </a:solidFill>
                <a:latin typeface="Calibri"/>
                <a:cs typeface="Calibri"/>
              </a:rPr>
              <a:t>Papaioann</a:t>
            </a:r>
            <a:r>
              <a:rPr sz="1000" spc="-15" dirty="0">
                <a:solidFill>
                  <a:srgbClr val="585858"/>
                </a:solidFill>
                <a:latin typeface="Calibri"/>
                <a:cs typeface="Calibri"/>
              </a:rPr>
              <a:t>o</a:t>
            </a:r>
            <a:r>
              <a:rPr sz="1000" spc="-10" dirty="0">
                <a:solidFill>
                  <a:srgbClr val="585858"/>
                </a:solidFill>
                <a:latin typeface="Calibri"/>
                <a:cs typeface="Calibri"/>
              </a:rPr>
              <a:t>u</a:t>
            </a:r>
            <a:r>
              <a:rPr sz="1000" spc="-45" dirty="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585858"/>
                </a:solidFill>
                <a:latin typeface="Calibri"/>
                <a:cs typeface="Calibri"/>
              </a:rPr>
              <a:t>A</a:t>
            </a:r>
            <a:r>
              <a:rPr sz="1000" dirty="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585858"/>
                </a:solidFill>
                <a:latin typeface="Calibri"/>
                <a:cs typeface="Calibri"/>
              </a:rPr>
              <a:t>e</a:t>
            </a:r>
            <a:r>
              <a:rPr sz="1000" spc="-5" dirty="0">
                <a:solidFill>
                  <a:srgbClr val="585858"/>
                </a:solidFill>
                <a:latin typeface="Calibri"/>
                <a:cs typeface="Calibri"/>
              </a:rPr>
              <a:t>t</a:t>
            </a:r>
            <a:r>
              <a:rPr sz="1000" spc="10" dirty="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585858"/>
                </a:solidFill>
                <a:latin typeface="Calibri"/>
                <a:cs typeface="Calibri"/>
              </a:rPr>
              <a:t>al.</a:t>
            </a:r>
            <a:r>
              <a:rPr sz="1000" spc="-10" dirty="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sz="1000" spc="-15" dirty="0">
                <a:solidFill>
                  <a:srgbClr val="585858"/>
                </a:solidFill>
                <a:latin typeface="Calibri"/>
                <a:cs typeface="Calibri"/>
              </a:rPr>
              <a:t>C</a:t>
            </a:r>
            <a:r>
              <a:rPr sz="1000" spc="-10" dirty="0">
                <a:solidFill>
                  <a:srgbClr val="585858"/>
                </a:solidFill>
                <a:latin typeface="Calibri"/>
                <a:cs typeface="Calibri"/>
              </a:rPr>
              <a:t>M</a:t>
            </a:r>
            <a:r>
              <a:rPr sz="1000" spc="-15" dirty="0">
                <a:solidFill>
                  <a:srgbClr val="585858"/>
                </a:solidFill>
                <a:latin typeface="Calibri"/>
                <a:cs typeface="Calibri"/>
              </a:rPr>
              <a:t>AJ</a:t>
            </a:r>
            <a:r>
              <a:rPr sz="1000" dirty="0">
                <a:solidFill>
                  <a:srgbClr val="585858"/>
                </a:solidFill>
                <a:latin typeface="Calibri"/>
                <a:cs typeface="Calibri"/>
              </a:rPr>
              <a:t>.</a:t>
            </a:r>
            <a:r>
              <a:rPr sz="1000" spc="10" dirty="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585858"/>
                </a:solidFill>
                <a:latin typeface="Calibri"/>
                <a:cs typeface="Calibri"/>
              </a:rPr>
              <a:t>2</a:t>
            </a:r>
            <a:r>
              <a:rPr sz="1000" spc="-10" dirty="0">
                <a:solidFill>
                  <a:srgbClr val="585858"/>
                </a:solidFill>
                <a:latin typeface="Calibri"/>
                <a:cs typeface="Calibri"/>
              </a:rPr>
              <a:t>0</a:t>
            </a:r>
            <a:r>
              <a:rPr sz="1000" spc="-5" dirty="0">
                <a:solidFill>
                  <a:srgbClr val="585858"/>
                </a:solidFill>
                <a:latin typeface="Calibri"/>
                <a:cs typeface="Calibri"/>
              </a:rPr>
              <a:t>15</a:t>
            </a:r>
            <a:endParaRPr sz="100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46303" y="1558836"/>
            <a:ext cx="7950834" cy="430212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55600" indent="-342900">
              <a:lnSpc>
                <a:spcPct val="100000"/>
              </a:lnSpc>
              <a:buClr>
                <a:srgbClr val="9480B9"/>
              </a:buClr>
              <a:buFont typeface="Arial"/>
              <a:buChar char="•"/>
              <a:tabLst>
                <a:tab pos="355600" algn="l"/>
              </a:tabLst>
            </a:pPr>
            <a:r>
              <a:rPr sz="2400" dirty="0">
                <a:solidFill>
                  <a:srgbClr val="404040"/>
                </a:solidFill>
                <a:latin typeface="Calibri"/>
                <a:cs typeface="Calibri"/>
              </a:rPr>
              <a:t>A</a:t>
            </a:r>
            <a:r>
              <a:rPr sz="2400" spc="-50" dirty="0">
                <a:solidFill>
                  <a:srgbClr val="404040"/>
                </a:solidFill>
                <a:latin typeface="Calibri"/>
                <a:cs typeface="Calibri"/>
              </a:rPr>
              <a:t>n</a:t>
            </a:r>
            <a:r>
              <a:rPr sz="2400" dirty="0">
                <a:solidFill>
                  <a:srgbClr val="404040"/>
                </a:solidFill>
                <a:latin typeface="Calibri"/>
                <a:cs typeface="Calibri"/>
              </a:rPr>
              <a:t>y </a:t>
            </a:r>
            <a:r>
              <a:rPr sz="2400" spc="-20" dirty="0">
                <a:solidFill>
                  <a:srgbClr val="404040"/>
                </a:solidFill>
                <a:latin typeface="Calibri"/>
                <a:cs typeface="Calibri"/>
              </a:rPr>
              <a:t>c</a:t>
            </a:r>
            <a:r>
              <a:rPr sz="2400" spc="-5" dirty="0">
                <a:solidFill>
                  <a:srgbClr val="404040"/>
                </a:solidFill>
                <a:latin typeface="Calibri"/>
                <a:cs typeface="Calibri"/>
              </a:rPr>
              <a:t>ombin</a:t>
            </a:r>
            <a:r>
              <a:rPr sz="2400" spc="-25" dirty="0">
                <a:solidFill>
                  <a:srgbClr val="404040"/>
                </a:solidFill>
                <a:latin typeface="Calibri"/>
                <a:cs typeface="Calibri"/>
              </a:rPr>
              <a:t>a</a:t>
            </a:r>
            <a:r>
              <a:rPr sz="2400" dirty="0">
                <a:solidFill>
                  <a:srgbClr val="404040"/>
                </a:solidFill>
                <a:latin typeface="Calibri"/>
                <a:cs typeface="Calibri"/>
              </a:rPr>
              <a:t>ti</a:t>
            </a:r>
            <a:r>
              <a:rPr sz="2400" spc="-10" dirty="0">
                <a:solidFill>
                  <a:srgbClr val="404040"/>
                </a:solidFill>
                <a:latin typeface="Calibri"/>
                <a:cs typeface="Calibri"/>
              </a:rPr>
              <a:t>o</a:t>
            </a:r>
            <a:r>
              <a:rPr sz="2400" dirty="0">
                <a:solidFill>
                  <a:srgbClr val="404040"/>
                </a:solidFill>
                <a:latin typeface="Calibri"/>
                <a:cs typeface="Calibri"/>
              </a:rPr>
              <a:t>n</a:t>
            </a:r>
            <a:r>
              <a:rPr sz="2400" spc="-2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400" spc="-5" dirty="0">
                <a:solidFill>
                  <a:srgbClr val="404040"/>
                </a:solidFill>
                <a:latin typeface="Calibri"/>
                <a:cs typeface="Calibri"/>
              </a:rPr>
              <a:t>o</a:t>
            </a:r>
            <a:r>
              <a:rPr sz="2400" dirty="0">
                <a:solidFill>
                  <a:srgbClr val="404040"/>
                </a:solidFill>
                <a:latin typeface="Calibri"/>
                <a:cs typeface="Calibri"/>
              </a:rPr>
              <a:t>f</a:t>
            </a:r>
            <a:r>
              <a:rPr sz="2400" spc="-1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404040"/>
                </a:solidFill>
                <a:latin typeface="Calibri"/>
                <a:cs typeface="Calibri"/>
              </a:rPr>
              <a:t>i</a:t>
            </a:r>
            <a:r>
              <a:rPr sz="2400" spc="-30" dirty="0">
                <a:solidFill>
                  <a:srgbClr val="404040"/>
                </a:solidFill>
                <a:latin typeface="Calibri"/>
                <a:cs typeface="Calibri"/>
              </a:rPr>
              <a:t>n</a:t>
            </a:r>
            <a:r>
              <a:rPr sz="2400" spc="-25" dirty="0">
                <a:solidFill>
                  <a:srgbClr val="404040"/>
                </a:solidFill>
                <a:latin typeface="Calibri"/>
                <a:cs typeface="Calibri"/>
              </a:rPr>
              <a:t>t</a:t>
            </a:r>
            <a:r>
              <a:rPr sz="2400" dirty="0">
                <a:solidFill>
                  <a:srgbClr val="404040"/>
                </a:solidFill>
                <a:latin typeface="Calibri"/>
                <a:cs typeface="Calibri"/>
              </a:rPr>
              <a:t>e</a:t>
            </a:r>
            <a:r>
              <a:rPr sz="2400" spc="25" dirty="0">
                <a:solidFill>
                  <a:srgbClr val="404040"/>
                </a:solidFill>
                <a:latin typeface="Calibri"/>
                <a:cs typeface="Calibri"/>
              </a:rPr>
              <a:t>r</a:t>
            </a:r>
            <a:r>
              <a:rPr sz="2400" spc="-30" dirty="0">
                <a:solidFill>
                  <a:srgbClr val="404040"/>
                </a:solidFill>
                <a:latin typeface="Calibri"/>
                <a:cs typeface="Calibri"/>
              </a:rPr>
              <a:t>v</a:t>
            </a:r>
            <a:r>
              <a:rPr sz="2400" dirty="0">
                <a:solidFill>
                  <a:srgbClr val="404040"/>
                </a:solidFill>
                <a:latin typeface="Calibri"/>
                <a:cs typeface="Calibri"/>
              </a:rPr>
              <a:t>e</a:t>
            </a:r>
            <a:r>
              <a:rPr sz="2400" spc="-25" dirty="0">
                <a:solidFill>
                  <a:srgbClr val="404040"/>
                </a:solidFill>
                <a:latin typeface="Calibri"/>
                <a:cs typeface="Calibri"/>
              </a:rPr>
              <a:t>n</a:t>
            </a:r>
            <a:r>
              <a:rPr sz="2400" dirty="0">
                <a:solidFill>
                  <a:srgbClr val="404040"/>
                </a:solidFill>
                <a:latin typeface="Calibri"/>
                <a:cs typeface="Calibri"/>
              </a:rPr>
              <a:t>ti</a:t>
            </a:r>
            <a:r>
              <a:rPr sz="2400" spc="-10" dirty="0">
                <a:solidFill>
                  <a:srgbClr val="404040"/>
                </a:solidFill>
                <a:latin typeface="Calibri"/>
                <a:cs typeface="Calibri"/>
              </a:rPr>
              <a:t>o</a:t>
            </a:r>
            <a:r>
              <a:rPr sz="2400" spc="-5" dirty="0">
                <a:solidFill>
                  <a:srgbClr val="404040"/>
                </a:solidFill>
                <a:latin typeface="Calibri"/>
                <a:cs typeface="Calibri"/>
              </a:rPr>
              <a:t>n</a:t>
            </a:r>
            <a:r>
              <a:rPr sz="2400" dirty="0">
                <a:solidFill>
                  <a:srgbClr val="404040"/>
                </a:solidFill>
                <a:latin typeface="Calibri"/>
                <a:cs typeface="Calibri"/>
              </a:rPr>
              <a:t>s</a:t>
            </a:r>
            <a:r>
              <a:rPr sz="2400" spc="-1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404040"/>
                </a:solidFill>
                <a:latin typeface="Calibri"/>
                <a:cs typeface="Calibri"/>
              </a:rPr>
              <a:t>th</a:t>
            </a:r>
            <a:r>
              <a:rPr sz="2400" spc="-25" dirty="0">
                <a:solidFill>
                  <a:srgbClr val="404040"/>
                </a:solidFill>
                <a:latin typeface="Calibri"/>
                <a:cs typeface="Calibri"/>
              </a:rPr>
              <a:t>a</a:t>
            </a:r>
            <a:r>
              <a:rPr sz="2400" dirty="0">
                <a:solidFill>
                  <a:srgbClr val="404040"/>
                </a:solidFill>
                <a:latin typeface="Calibri"/>
                <a:cs typeface="Calibri"/>
              </a:rPr>
              <a:t>t a</a:t>
            </a:r>
            <a:r>
              <a:rPr sz="2400" spc="-40" dirty="0">
                <a:solidFill>
                  <a:srgbClr val="404040"/>
                </a:solidFill>
                <a:latin typeface="Calibri"/>
                <a:cs typeface="Calibri"/>
              </a:rPr>
              <a:t>r</a:t>
            </a:r>
            <a:r>
              <a:rPr sz="2400" dirty="0">
                <a:solidFill>
                  <a:srgbClr val="404040"/>
                </a:solidFill>
                <a:latin typeface="Calibri"/>
                <a:cs typeface="Calibri"/>
              </a:rPr>
              <a:t>e</a:t>
            </a:r>
            <a:r>
              <a:rPr sz="2400" spc="-1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400" spc="-25" dirty="0">
                <a:solidFill>
                  <a:srgbClr val="404040"/>
                </a:solidFill>
                <a:latin typeface="Calibri"/>
                <a:cs typeface="Calibri"/>
              </a:rPr>
              <a:t>t</a:t>
            </a:r>
            <a:r>
              <a:rPr sz="2400" dirty="0">
                <a:solidFill>
                  <a:srgbClr val="404040"/>
                </a:solidFill>
                <a:latin typeface="Calibri"/>
                <a:cs typeface="Calibri"/>
              </a:rPr>
              <a:t>ailo</a:t>
            </a:r>
            <a:r>
              <a:rPr sz="2400" spc="-40" dirty="0">
                <a:solidFill>
                  <a:srgbClr val="404040"/>
                </a:solidFill>
                <a:latin typeface="Calibri"/>
                <a:cs typeface="Calibri"/>
              </a:rPr>
              <a:t>r</a:t>
            </a:r>
            <a:r>
              <a:rPr sz="2400" dirty="0">
                <a:solidFill>
                  <a:srgbClr val="404040"/>
                </a:solidFill>
                <a:latin typeface="Calibri"/>
                <a:cs typeface="Calibri"/>
              </a:rPr>
              <a:t>ed</a:t>
            </a:r>
            <a:r>
              <a:rPr sz="2400" spc="-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400" spc="-30" dirty="0">
                <a:solidFill>
                  <a:srgbClr val="404040"/>
                </a:solidFill>
                <a:latin typeface="Calibri"/>
                <a:cs typeface="Calibri"/>
              </a:rPr>
              <a:t>t</a:t>
            </a:r>
            <a:r>
              <a:rPr sz="2400" dirty="0">
                <a:solidFill>
                  <a:srgbClr val="404040"/>
                </a:solidFill>
                <a:latin typeface="Calibri"/>
                <a:cs typeface="Calibri"/>
              </a:rPr>
              <a:t>o</a:t>
            </a:r>
            <a:r>
              <a:rPr sz="2400" spc="-2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404040"/>
                </a:solidFill>
                <a:latin typeface="Calibri"/>
                <a:cs typeface="Calibri"/>
              </a:rPr>
              <a:t>an</a:t>
            </a:r>
            <a:endParaRPr sz="2400">
              <a:latin typeface="Calibri"/>
              <a:cs typeface="Calibri"/>
            </a:endParaRPr>
          </a:p>
          <a:p>
            <a:pPr marL="355600">
              <a:lnSpc>
                <a:spcPct val="100000"/>
              </a:lnSpc>
            </a:pPr>
            <a:r>
              <a:rPr sz="2400" dirty="0">
                <a:solidFill>
                  <a:srgbClr val="404040"/>
                </a:solidFill>
                <a:latin typeface="Calibri"/>
                <a:cs typeface="Calibri"/>
              </a:rPr>
              <a:t>individual</a:t>
            </a:r>
            <a:r>
              <a:rPr sz="2400" spc="-150" dirty="0">
                <a:solidFill>
                  <a:srgbClr val="404040"/>
                </a:solidFill>
                <a:latin typeface="Calibri"/>
                <a:cs typeface="Calibri"/>
              </a:rPr>
              <a:t>’</a:t>
            </a:r>
            <a:r>
              <a:rPr sz="2400" dirty="0">
                <a:solidFill>
                  <a:srgbClr val="404040"/>
                </a:solidFill>
                <a:latin typeface="Calibri"/>
                <a:cs typeface="Calibri"/>
              </a:rPr>
              <a:t>s risk</a:t>
            </a:r>
            <a:r>
              <a:rPr sz="2400" spc="-1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400" spc="-25" dirty="0">
                <a:solidFill>
                  <a:srgbClr val="404040"/>
                </a:solidFill>
                <a:latin typeface="Calibri"/>
                <a:cs typeface="Calibri"/>
              </a:rPr>
              <a:t>t</a:t>
            </a:r>
            <a:r>
              <a:rPr sz="2400" dirty="0">
                <a:solidFill>
                  <a:srgbClr val="404040"/>
                </a:solidFill>
                <a:latin typeface="Calibri"/>
                <a:cs typeface="Calibri"/>
              </a:rPr>
              <a:t>o</a:t>
            </a:r>
            <a:r>
              <a:rPr sz="2400" spc="-2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400" spc="-35" dirty="0">
                <a:solidFill>
                  <a:srgbClr val="404040"/>
                </a:solidFill>
                <a:latin typeface="Calibri"/>
                <a:cs typeface="Calibri"/>
              </a:rPr>
              <a:t>r</a:t>
            </a:r>
            <a:r>
              <a:rPr sz="2400" dirty="0">
                <a:solidFill>
                  <a:srgbClr val="404040"/>
                </a:solidFill>
                <a:latin typeface="Calibri"/>
                <a:cs typeface="Calibri"/>
              </a:rPr>
              <a:t>edu</a:t>
            </a:r>
            <a:r>
              <a:rPr sz="2400" spc="5" dirty="0">
                <a:solidFill>
                  <a:srgbClr val="404040"/>
                </a:solidFill>
                <a:latin typeface="Calibri"/>
                <a:cs typeface="Calibri"/>
              </a:rPr>
              <a:t>c</a:t>
            </a:r>
            <a:r>
              <a:rPr sz="2400" dirty="0">
                <a:solidFill>
                  <a:srgbClr val="404040"/>
                </a:solidFill>
                <a:latin typeface="Calibri"/>
                <a:cs typeface="Calibri"/>
              </a:rPr>
              <a:t>e </a:t>
            </a:r>
            <a:r>
              <a:rPr sz="2400" spc="-50" dirty="0">
                <a:solidFill>
                  <a:srgbClr val="404040"/>
                </a:solidFill>
                <a:latin typeface="Calibri"/>
                <a:cs typeface="Calibri"/>
              </a:rPr>
              <a:t>f</a:t>
            </a:r>
            <a:r>
              <a:rPr sz="2400" dirty="0">
                <a:solidFill>
                  <a:srgbClr val="404040"/>
                </a:solidFill>
                <a:latin typeface="Calibri"/>
                <a:cs typeface="Calibri"/>
              </a:rPr>
              <a:t>alls.</a:t>
            </a:r>
            <a:endParaRPr sz="2400"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spcBef>
                <a:spcPts val="575"/>
              </a:spcBef>
              <a:buClr>
                <a:srgbClr val="9480B9"/>
              </a:buClr>
              <a:buFont typeface="Arial"/>
              <a:buChar char="•"/>
              <a:tabLst>
                <a:tab pos="355600" algn="l"/>
              </a:tabLst>
            </a:pPr>
            <a:r>
              <a:rPr sz="2400" spc="-5" dirty="0">
                <a:solidFill>
                  <a:srgbClr val="404040"/>
                </a:solidFill>
                <a:latin typeface="Calibri"/>
                <a:cs typeface="Calibri"/>
              </a:rPr>
              <a:t>Su</a:t>
            </a:r>
            <a:r>
              <a:rPr sz="2400" spc="5" dirty="0">
                <a:solidFill>
                  <a:srgbClr val="404040"/>
                </a:solidFill>
                <a:latin typeface="Calibri"/>
                <a:cs typeface="Calibri"/>
              </a:rPr>
              <a:t>c</a:t>
            </a:r>
            <a:r>
              <a:rPr sz="2400" dirty="0">
                <a:solidFill>
                  <a:srgbClr val="404040"/>
                </a:solidFill>
                <a:latin typeface="Calibri"/>
                <a:cs typeface="Calibri"/>
              </a:rPr>
              <a:t>h</a:t>
            </a:r>
            <a:r>
              <a:rPr sz="2400" spc="-2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404040"/>
                </a:solidFill>
                <a:latin typeface="Calibri"/>
                <a:cs typeface="Calibri"/>
              </a:rPr>
              <a:t>i</a:t>
            </a:r>
            <a:r>
              <a:rPr sz="2400" spc="-25" dirty="0">
                <a:solidFill>
                  <a:srgbClr val="404040"/>
                </a:solidFill>
                <a:latin typeface="Calibri"/>
                <a:cs typeface="Calibri"/>
              </a:rPr>
              <a:t>n</a:t>
            </a:r>
            <a:r>
              <a:rPr sz="2400" spc="-35" dirty="0">
                <a:solidFill>
                  <a:srgbClr val="404040"/>
                </a:solidFill>
                <a:latin typeface="Calibri"/>
                <a:cs typeface="Calibri"/>
              </a:rPr>
              <a:t>t</a:t>
            </a:r>
            <a:r>
              <a:rPr sz="2400" spc="-15" dirty="0">
                <a:solidFill>
                  <a:srgbClr val="404040"/>
                </a:solidFill>
                <a:latin typeface="Calibri"/>
                <a:cs typeface="Calibri"/>
              </a:rPr>
              <a:t>e</a:t>
            </a:r>
            <a:r>
              <a:rPr sz="2400" spc="15" dirty="0">
                <a:solidFill>
                  <a:srgbClr val="404040"/>
                </a:solidFill>
                <a:latin typeface="Calibri"/>
                <a:cs typeface="Calibri"/>
              </a:rPr>
              <a:t>r</a:t>
            </a:r>
            <a:r>
              <a:rPr sz="2400" spc="-45" dirty="0">
                <a:solidFill>
                  <a:srgbClr val="404040"/>
                </a:solidFill>
                <a:latin typeface="Calibri"/>
                <a:cs typeface="Calibri"/>
              </a:rPr>
              <a:t>v</a:t>
            </a:r>
            <a:r>
              <a:rPr sz="2400" spc="-15" dirty="0">
                <a:solidFill>
                  <a:srgbClr val="404040"/>
                </a:solidFill>
                <a:latin typeface="Calibri"/>
                <a:cs typeface="Calibri"/>
              </a:rPr>
              <a:t>e</a:t>
            </a:r>
            <a:r>
              <a:rPr sz="2400" spc="-40" dirty="0">
                <a:solidFill>
                  <a:srgbClr val="404040"/>
                </a:solidFill>
                <a:latin typeface="Calibri"/>
                <a:cs typeface="Calibri"/>
              </a:rPr>
              <a:t>n</a:t>
            </a:r>
            <a:r>
              <a:rPr sz="2400" dirty="0">
                <a:solidFill>
                  <a:srgbClr val="404040"/>
                </a:solidFill>
                <a:latin typeface="Calibri"/>
                <a:cs typeface="Calibri"/>
              </a:rPr>
              <a:t>tions</a:t>
            </a:r>
            <a:r>
              <a:rPr sz="2400" spc="-1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400" spc="-20" dirty="0">
                <a:solidFill>
                  <a:srgbClr val="404040"/>
                </a:solidFill>
                <a:latin typeface="Calibri"/>
                <a:cs typeface="Calibri"/>
              </a:rPr>
              <a:t>m</a:t>
            </a:r>
            <a:r>
              <a:rPr sz="2400" spc="-60" dirty="0">
                <a:solidFill>
                  <a:srgbClr val="404040"/>
                </a:solidFill>
                <a:latin typeface="Calibri"/>
                <a:cs typeface="Calibri"/>
              </a:rPr>
              <a:t>a</a:t>
            </a:r>
            <a:r>
              <a:rPr sz="2400" spc="-15" dirty="0">
                <a:solidFill>
                  <a:srgbClr val="404040"/>
                </a:solidFill>
                <a:latin typeface="Calibri"/>
                <a:cs typeface="Calibri"/>
              </a:rPr>
              <a:t>y</a:t>
            </a:r>
            <a:r>
              <a:rPr sz="2400" spc="-1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404040"/>
                </a:solidFill>
                <a:latin typeface="Calibri"/>
                <a:cs typeface="Calibri"/>
              </a:rPr>
              <a:t>include</a:t>
            </a:r>
            <a:r>
              <a:rPr sz="2400" spc="-10" dirty="0">
                <a:solidFill>
                  <a:srgbClr val="404040"/>
                </a:solidFill>
                <a:latin typeface="Calibri"/>
                <a:cs typeface="Calibri"/>
              </a:rPr>
              <a:t>:</a:t>
            </a:r>
            <a:endParaRPr sz="2400">
              <a:latin typeface="Calibri"/>
              <a:cs typeface="Calibri"/>
            </a:endParaRPr>
          </a:p>
          <a:p>
            <a:pPr marL="756285" marR="5080" indent="-287020">
              <a:lnSpc>
                <a:spcPct val="100000"/>
              </a:lnSpc>
              <a:spcBef>
                <a:spcPts val="575"/>
              </a:spcBef>
            </a:pPr>
            <a:r>
              <a:rPr sz="2400" dirty="0">
                <a:solidFill>
                  <a:srgbClr val="9480B9"/>
                </a:solidFill>
                <a:latin typeface="Arial"/>
                <a:cs typeface="Arial"/>
              </a:rPr>
              <a:t>–</a:t>
            </a:r>
            <a:r>
              <a:rPr sz="2400" spc="250" dirty="0">
                <a:solidFill>
                  <a:srgbClr val="9480B9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404040"/>
                </a:solidFill>
                <a:latin typeface="Calibri"/>
                <a:cs typeface="Calibri"/>
              </a:rPr>
              <a:t>medi</a:t>
            </a:r>
            <a:r>
              <a:rPr sz="2400" spc="-20" dirty="0">
                <a:solidFill>
                  <a:srgbClr val="404040"/>
                </a:solidFill>
                <a:latin typeface="Calibri"/>
                <a:cs typeface="Calibri"/>
              </a:rPr>
              <a:t>c</a:t>
            </a:r>
            <a:r>
              <a:rPr sz="2400" spc="-25" dirty="0">
                <a:solidFill>
                  <a:srgbClr val="404040"/>
                </a:solidFill>
                <a:latin typeface="Calibri"/>
                <a:cs typeface="Calibri"/>
              </a:rPr>
              <a:t>a</a:t>
            </a:r>
            <a:r>
              <a:rPr sz="2400" dirty="0">
                <a:solidFill>
                  <a:srgbClr val="404040"/>
                </a:solidFill>
                <a:latin typeface="Calibri"/>
                <a:cs typeface="Calibri"/>
              </a:rPr>
              <a:t>ti</a:t>
            </a:r>
            <a:r>
              <a:rPr sz="2400" spc="-10" dirty="0">
                <a:solidFill>
                  <a:srgbClr val="404040"/>
                </a:solidFill>
                <a:latin typeface="Calibri"/>
                <a:cs typeface="Calibri"/>
              </a:rPr>
              <a:t>o</a:t>
            </a:r>
            <a:r>
              <a:rPr sz="2400" dirty="0">
                <a:solidFill>
                  <a:srgbClr val="404040"/>
                </a:solidFill>
                <a:latin typeface="Calibri"/>
                <a:cs typeface="Calibri"/>
              </a:rPr>
              <a:t>n</a:t>
            </a:r>
            <a:r>
              <a:rPr sz="2400" spc="-2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400" spc="-45" dirty="0">
                <a:solidFill>
                  <a:srgbClr val="404040"/>
                </a:solidFill>
                <a:latin typeface="Calibri"/>
                <a:cs typeface="Calibri"/>
              </a:rPr>
              <a:t>r</a:t>
            </a:r>
            <a:r>
              <a:rPr sz="2400" spc="-10" dirty="0">
                <a:solidFill>
                  <a:srgbClr val="404040"/>
                </a:solidFill>
                <a:latin typeface="Calibri"/>
                <a:cs typeface="Calibri"/>
              </a:rPr>
              <a:t>e</a:t>
            </a:r>
            <a:r>
              <a:rPr sz="2400" dirty="0">
                <a:solidFill>
                  <a:srgbClr val="404040"/>
                </a:solidFill>
                <a:latin typeface="Calibri"/>
                <a:cs typeface="Calibri"/>
              </a:rPr>
              <a:t>vi</a:t>
            </a:r>
            <a:r>
              <a:rPr sz="2400" spc="-15" dirty="0">
                <a:solidFill>
                  <a:srgbClr val="404040"/>
                </a:solidFill>
                <a:latin typeface="Calibri"/>
                <a:cs typeface="Calibri"/>
              </a:rPr>
              <a:t>e</a:t>
            </a:r>
            <a:r>
              <a:rPr sz="2400" spc="-30" dirty="0">
                <a:solidFill>
                  <a:srgbClr val="404040"/>
                </a:solidFill>
                <a:latin typeface="Calibri"/>
                <a:cs typeface="Calibri"/>
              </a:rPr>
              <a:t>w</a:t>
            </a:r>
            <a:r>
              <a:rPr sz="2400" spc="-5" dirty="0">
                <a:solidFill>
                  <a:srgbClr val="404040"/>
                </a:solidFill>
                <a:latin typeface="Calibri"/>
                <a:cs typeface="Calibri"/>
              </a:rPr>
              <a:t>s</a:t>
            </a:r>
            <a:r>
              <a:rPr sz="2400" dirty="0">
                <a:solidFill>
                  <a:srgbClr val="404040"/>
                </a:solidFill>
                <a:latin typeface="Calibri"/>
                <a:cs typeface="Calibri"/>
              </a:rPr>
              <a:t>, a</a:t>
            </a:r>
            <a:r>
              <a:rPr sz="2400" spc="-10" dirty="0">
                <a:solidFill>
                  <a:srgbClr val="404040"/>
                </a:solidFill>
                <a:latin typeface="Calibri"/>
                <a:cs typeface="Calibri"/>
              </a:rPr>
              <a:t>s</a:t>
            </a:r>
            <a:r>
              <a:rPr sz="2400" spc="-5" dirty="0">
                <a:solidFill>
                  <a:srgbClr val="404040"/>
                </a:solidFill>
                <a:latin typeface="Calibri"/>
                <a:cs typeface="Calibri"/>
              </a:rPr>
              <a:t>sessme</a:t>
            </a:r>
            <a:r>
              <a:rPr sz="2400" spc="-25" dirty="0">
                <a:solidFill>
                  <a:srgbClr val="404040"/>
                </a:solidFill>
                <a:latin typeface="Calibri"/>
                <a:cs typeface="Calibri"/>
              </a:rPr>
              <a:t>n</a:t>
            </a:r>
            <a:r>
              <a:rPr sz="2400" dirty="0">
                <a:solidFill>
                  <a:srgbClr val="404040"/>
                </a:solidFill>
                <a:latin typeface="Calibri"/>
                <a:cs typeface="Calibri"/>
              </a:rPr>
              <a:t>t </a:t>
            </a:r>
            <a:r>
              <a:rPr sz="2400" spc="-15" dirty="0">
                <a:solidFill>
                  <a:srgbClr val="404040"/>
                </a:solidFill>
                <a:latin typeface="Calibri"/>
                <a:cs typeface="Calibri"/>
              </a:rPr>
              <a:t>o</a:t>
            </a:r>
            <a:r>
              <a:rPr sz="2400" dirty="0">
                <a:solidFill>
                  <a:srgbClr val="404040"/>
                </a:solidFill>
                <a:latin typeface="Calibri"/>
                <a:cs typeface="Calibri"/>
              </a:rPr>
              <a:t>f e</a:t>
            </a:r>
            <a:r>
              <a:rPr sz="2400" spc="-40" dirty="0">
                <a:solidFill>
                  <a:srgbClr val="404040"/>
                </a:solidFill>
                <a:latin typeface="Calibri"/>
                <a:cs typeface="Calibri"/>
              </a:rPr>
              <a:t>n</a:t>
            </a:r>
            <a:r>
              <a:rPr sz="2400" dirty="0">
                <a:solidFill>
                  <a:srgbClr val="404040"/>
                </a:solidFill>
                <a:latin typeface="Calibri"/>
                <a:cs typeface="Calibri"/>
              </a:rPr>
              <a:t>vi</a:t>
            </a:r>
            <a:r>
              <a:rPr sz="2400" spc="-40" dirty="0">
                <a:solidFill>
                  <a:srgbClr val="404040"/>
                </a:solidFill>
                <a:latin typeface="Calibri"/>
                <a:cs typeface="Calibri"/>
              </a:rPr>
              <a:t>r</a:t>
            </a:r>
            <a:r>
              <a:rPr sz="2400" spc="-5" dirty="0">
                <a:solidFill>
                  <a:srgbClr val="404040"/>
                </a:solidFill>
                <a:latin typeface="Calibri"/>
                <a:cs typeface="Calibri"/>
              </a:rPr>
              <a:t>o</a:t>
            </a:r>
            <a:r>
              <a:rPr sz="2400" spc="-10" dirty="0">
                <a:solidFill>
                  <a:srgbClr val="404040"/>
                </a:solidFill>
                <a:latin typeface="Calibri"/>
                <a:cs typeface="Calibri"/>
              </a:rPr>
              <a:t>n</a:t>
            </a:r>
            <a:r>
              <a:rPr sz="2400" dirty="0">
                <a:solidFill>
                  <a:srgbClr val="404040"/>
                </a:solidFill>
                <a:latin typeface="Calibri"/>
                <a:cs typeface="Calibri"/>
              </a:rPr>
              <a:t>me</a:t>
            </a:r>
            <a:r>
              <a:rPr sz="2400" spc="-25" dirty="0">
                <a:solidFill>
                  <a:srgbClr val="404040"/>
                </a:solidFill>
                <a:latin typeface="Calibri"/>
                <a:cs typeface="Calibri"/>
              </a:rPr>
              <a:t>nt</a:t>
            </a:r>
            <a:r>
              <a:rPr sz="2400" dirty="0">
                <a:solidFill>
                  <a:srgbClr val="404040"/>
                </a:solidFill>
                <a:latin typeface="Calibri"/>
                <a:cs typeface="Calibri"/>
              </a:rPr>
              <a:t>al </a:t>
            </a:r>
            <a:r>
              <a:rPr sz="2400" spc="-5" dirty="0">
                <a:solidFill>
                  <a:srgbClr val="404040"/>
                </a:solidFill>
                <a:latin typeface="Calibri"/>
                <a:cs typeface="Calibri"/>
              </a:rPr>
              <a:t>ha</a:t>
            </a:r>
            <a:r>
              <a:rPr sz="2400" spc="-35" dirty="0">
                <a:solidFill>
                  <a:srgbClr val="404040"/>
                </a:solidFill>
                <a:latin typeface="Calibri"/>
                <a:cs typeface="Calibri"/>
              </a:rPr>
              <a:t>z</a:t>
            </a:r>
            <a:r>
              <a:rPr sz="2400" spc="-15" dirty="0">
                <a:solidFill>
                  <a:srgbClr val="404040"/>
                </a:solidFill>
                <a:latin typeface="Calibri"/>
                <a:cs typeface="Calibri"/>
              </a:rPr>
              <a:t>a</a:t>
            </a:r>
            <a:r>
              <a:rPr sz="2400" spc="-45" dirty="0">
                <a:solidFill>
                  <a:srgbClr val="404040"/>
                </a:solidFill>
                <a:latin typeface="Calibri"/>
                <a:cs typeface="Calibri"/>
              </a:rPr>
              <a:t>r</a:t>
            </a:r>
            <a:r>
              <a:rPr sz="2400" spc="-5" dirty="0">
                <a:solidFill>
                  <a:srgbClr val="404040"/>
                </a:solidFill>
                <a:latin typeface="Calibri"/>
                <a:cs typeface="Calibri"/>
              </a:rPr>
              <a:t>ds</a:t>
            </a:r>
            <a:r>
              <a:rPr sz="2400" dirty="0">
                <a:solidFill>
                  <a:srgbClr val="404040"/>
                </a:solidFill>
                <a:latin typeface="Calibri"/>
                <a:cs typeface="Calibri"/>
              </a:rPr>
              <a:t>, </a:t>
            </a:r>
            <a:r>
              <a:rPr sz="2400" spc="-5" dirty="0">
                <a:solidFill>
                  <a:srgbClr val="404040"/>
                </a:solidFill>
                <a:latin typeface="Calibri"/>
                <a:cs typeface="Calibri"/>
              </a:rPr>
              <a:t>u</a:t>
            </a:r>
            <a:r>
              <a:rPr sz="2400" spc="-10" dirty="0">
                <a:solidFill>
                  <a:srgbClr val="404040"/>
                </a:solidFill>
                <a:latin typeface="Calibri"/>
                <a:cs typeface="Calibri"/>
              </a:rPr>
              <a:t>s</a:t>
            </a:r>
            <a:r>
              <a:rPr sz="2400" spc="-15" dirty="0">
                <a:solidFill>
                  <a:srgbClr val="404040"/>
                </a:solidFill>
                <a:latin typeface="Calibri"/>
                <a:cs typeface="Calibri"/>
              </a:rPr>
              <a:t>e</a:t>
            </a:r>
            <a:r>
              <a:rPr sz="240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400" spc="-5" dirty="0">
                <a:solidFill>
                  <a:srgbClr val="404040"/>
                </a:solidFill>
                <a:latin typeface="Calibri"/>
                <a:cs typeface="Calibri"/>
              </a:rPr>
              <a:t>o</a:t>
            </a:r>
            <a:r>
              <a:rPr sz="2400" dirty="0">
                <a:solidFill>
                  <a:srgbClr val="404040"/>
                </a:solidFill>
                <a:latin typeface="Calibri"/>
                <a:cs typeface="Calibri"/>
              </a:rPr>
              <a:t>f as</a:t>
            </a:r>
            <a:r>
              <a:rPr sz="2400" spc="-10" dirty="0">
                <a:solidFill>
                  <a:srgbClr val="404040"/>
                </a:solidFill>
                <a:latin typeface="Calibri"/>
                <a:cs typeface="Calibri"/>
              </a:rPr>
              <a:t>s</a:t>
            </a:r>
            <a:r>
              <a:rPr sz="2400" dirty="0">
                <a:solidFill>
                  <a:srgbClr val="404040"/>
                </a:solidFill>
                <a:latin typeface="Calibri"/>
                <a:cs typeface="Calibri"/>
              </a:rPr>
              <a:t>i</a:t>
            </a:r>
            <a:r>
              <a:rPr sz="2400" spc="-30" dirty="0">
                <a:solidFill>
                  <a:srgbClr val="404040"/>
                </a:solidFill>
                <a:latin typeface="Calibri"/>
                <a:cs typeface="Calibri"/>
              </a:rPr>
              <a:t>s</a:t>
            </a:r>
            <a:r>
              <a:rPr sz="2400" dirty="0">
                <a:solidFill>
                  <a:srgbClr val="404040"/>
                </a:solidFill>
                <a:latin typeface="Calibri"/>
                <a:cs typeface="Calibri"/>
              </a:rPr>
              <a:t>ti</a:t>
            </a:r>
            <a:r>
              <a:rPr sz="2400" spc="-30" dirty="0">
                <a:solidFill>
                  <a:srgbClr val="404040"/>
                </a:solidFill>
                <a:latin typeface="Calibri"/>
                <a:cs typeface="Calibri"/>
              </a:rPr>
              <a:t>v</a:t>
            </a:r>
            <a:r>
              <a:rPr sz="2400" spc="-15" dirty="0">
                <a:solidFill>
                  <a:srgbClr val="404040"/>
                </a:solidFill>
                <a:latin typeface="Calibri"/>
                <a:cs typeface="Calibri"/>
              </a:rPr>
              <a:t>e</a:t>
            </a:r>
            <a:r>
              <a:rPr sz="240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400" spc="-20" dirty="0">
                <a:solidFill>
                  <a:srgbClr val="404040"/>
                </a:solidFill>
                <a:latin typeface="Calibri"/>
                <a:cs typeface="Calibri"/>
              </a:rPr>
              <a:t>de</a:t>
            </a:r>
            <a:r>
              <a:rPr sz="2400" spc="-25" dirty="0">
                <a:solidFill>
                  <a:srgbClr val="404040"/>
                </a:solidFill>
                <a:latin typeface="Calibri"/>
                <a:cs typeface="Calibri"/>
              </a:rPr>
              <a:t>v</a:t>
            </a:r>
            <a:r>
              <a:rPr sz="2400" spc="-10" dirty="0">
                <a:solidFill>
                  <a:srgbClr val="404040"/>
                </a:solidFill>
                <a:latin typeface="Calibri"/>
                <a:cs typeface="Calibri"/>
              </a:rPr>
              <a:t>ice</a:t>
            </a:r>
            <a:r>
              <a:rPr sz="2400" spc="-15" dirty="0">
                <a:solidFill>
                  <a:srgbClr val="404040"/>
                </a:solidFill>
                <a:latin typeface="Calibri"/>
                <a:cs typeface="Calibri"/>
              </a:rPr>
              <a:t>s</a:t>
            </a:r>
            <a:r>
              <a:rPr sz="2400" spc="-10" dirty="0">
                <a:solidFill>
                  <a:srgbClr val="404040"/>
                </a:solidFill>
                <a:latin typeface="Calibri"/>
                <a:cs typeface="Calibri"/>
              </a:rPr>
              <a:t>,</a:t>
            </a:r>
            <a:r>
              <a:rPr sz="240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400" spc="-50" dirty="0">
                <a:solidFill>
                  <a:srgbClr val="404040"/>
                </a:solidFill>
                <a:latin typeface="Calibri"/>
                <a:cs typeface="Calibri"/>
              </a:rPr>
              <a:t>e</a:t>
            </a:r>
            <a:r>
              <a:rPr sz="2400" spc="-60" dirty="0">
                <a:solidFill>
                  <a:srgbClr val="404040"/>
                </a:solidFill>
                <a:latin typeface="Calibri"/>
                <a:cs typeface="Calibri"/>
              </a:rPr>
              <a:t>x</a:t>
            </a:r>
            <a:r>
              <a:rPr sz="2400" spc="-15" dirty="0">
                <a:solidFill>
                  <a:srgbClr val="404040"/>
                </a:solidFill>
                <a:latin typeface="Calibri"/>
                <a:cs typeface="Calibri"/>
              </a:rPr>
              <a:t>e</a:t>
            </a:r>
            <a:r>
              <a:rPr sz="2400" spc="-40" dirty="0">
                <a:solidFill>
                  <a:srgbClr val="404040"/>
                </a:solidFill>
                <a:latin typeface="Calibri"/>
                <a:cs typeface="Calibri"/>
              </a:rPr>
              <a:t>r</a:t>
            </a:r>
            <a:r>
              <a:rPr sz="2400" spc="-10" dirty="0">
                <a:solidFill>
                  <a:srgbClr val="404040"/>
                </a:solidFill>
                <a:latin typeface="Calibri"/>
                <a:cs typeface="Calibri"/>
              </a:rPr>
              <a:t>cise,</a:t>
            </a:r>
            <a:r>
              <a:rPr sz="2400" spc="-2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400" spc="-15" dirty="0">
                <a:solidFill>
                  <a:srgbClr val="404040"/>
                </a:solidFill>
                <a:latin typeface="Calibri"/>
                <a:cs typeface="Calibri"/>
              </a:rPr>
              <a:t>mana</a:t>
            </a:r>
            <a:r>
              <a:rPr sz="2400" spc="-40" dirty="0">
                <a:solidFill>
                  <a:srgbClr val="404040"/>
                </a:solidFill>
                <a:latin typeface="Calibri"/>
                <a:cs typeface="Calibri"/>
              </a:rPr>
              <a:t>g</a:t>
            </a:r>
            <a:r>
              <a:rPr sz="2400" spc="-15" dirty="0">
                <a:solidFill>
                  <a:srgbClr val="404040"/>
                </a:solidFill>
                <a:latin typeface="Calibri"/>
                <a:cs typeface="Calibri"/>
              </a:rPr>
              <a:t>eme</a:t>
            </a:r>
            <a:r>
              <a:rPr sz="2400" spc="-40" dirty="0">
                <a:solidFill>
                  <a:srgbClr val="404040"/>
                </a:solidFill>
                <a:latin typeface="Calibri"/>
                <a:cs typeface="Calibri"/>
              </a:rPr>
              <a:t>n</a:t>
            </a:r>
            <a:r>
              <a:rPr sz="2400" spc="-10" dirty="0">
                <a:solidFill>
                  <a:srgbClr val="404040"/>
                </a:solidFill>
                <a:latin typeface="Calibri"/>
                <a:cs typeface="Calibri"/>
              </a:rPr>
              <a:t>t</a:t>
            </a:r>
            <a:r>
              <a:rPr sz="2400" spc="-1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400" spc="-5" dirty="0">
                <a:solidFill>
                  <a:srgbClr val="404040"/>
                </a:solidFill>
                <a:latin typeface="Calibri"/>
                <a:cs typeface="Calibri"/>
              </a:rPr>
              <a:t>of urina</a:t>
            </a:r>
            <a:r>
              <a:rPr sz="2400" spc="20" dirty="0">
                <a:solidFill>
                  <a:srgbClr val="404040"/>
                </a:solidFill>
                <a:latin typeface="Calibri"/>
                <a:cs typeface="Calibri"/>
              </a:rPr>
              <a:t>r</a:t>
            </a:r>
            <a:r>
              <a:rPr sz="2400" spc="-15" dirty="0">
                <a:solidFill>
                  <a:srgbClr val="404040"/>
                </a:solidFill>
                <a:latin typeface="Calibri"/>
                <a:cs typeface="Calibri"/>
              </a:rPr>
              <a:t>y</a:t>
            </a:r>
            <a:r>
              <a:rPr sz="2400" spc="-1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404040"/>
                </a:solidFill>
                <a:latin typeface="Calibri"/>
                <a:cs typeface="Calibri"/>
              </a:rPr>
              <a:t>in</a:t>
            </a:r>
            <a:r>
              <a:rPr sz="2400" spc="-25" dirty="0">
                <a:solidFill>
                  <a:srgbClr val="404040"/>
                </a:solidFill>
                <a:latin typeface="Calibri"/>
                <a:cs typeface="Calibri"/>
              </a:rPr>
              <a:t>c</a:t>
            </a:r>
            <a:r>
              <a:rPr sz="2400" spc="-5" dirty="0">
                <a:solidFill>
                  <a:srgbClr val="404040"/>
                </a:solidFill>
                <a:latin typeface="Calibri"/>
                <a:cs typeface="Calibri"/>
              </a:rPr>
              <a:t>o</a:t>
            </a:r>
            <a:r>
              <a:rPr sz="2400" spc="-30" dirty="0">
                <a:solidFill>
                  <a:srgbClr val="404040"/>
                </a:solidFill>
                <a:latin typeface="Calibri"/>
                <a:cs typeface="Calibri"/>
              </a:rPr>
              <a:t>n</a:t>
            </a:r>
            <a:r>
              <a:rPr sz="2400" dirty="0">
                <a:solidFill>
                  <a:srgbClr val="404040"/>
                </a:solidFill>
                <a:latin typeface="Calibri"/>
                <a:cs typeface="Calibri"/>
              </a:rPr>
              <a:t>tinen</a:t>
            </a:r>
            <a:r>
              <a:rPr sz="2400" spc="5" dirty="0">
                <a:solidFill>
                  <a:srgbClr val="404040"/>
                </a:solidFill>
                <a:latin typeface="Calibri"/>
                <a:cs typeface="Calibri"/>
              </a:rPr>
              <a:t>c</a:t>
            </a:r>
            <a:r>
              <a:rPr sz="2400" spc="-15" dirty="0">
                <a:solidFill>
                  <a:srgbClr val="404040"/>
                </a:solidFill>
                <a:latin typeface="Calibri"/>
                <a:cs typeface="Calibri"/>
              </a:rPr>
              <a:t>e</a:t>
            </a:r>
            <a:r>
              <a:rPr sz="2400" spc="-1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404040"/>
                </a:solidFill>
                <a:latin typeface="Calibri"/>
                <a:cs typeface="Calibri"/>
              </a:rPr>
              <a:t>and</a:t>
            </a:r>
            <a:r>
              <a:rPr sz="2400" spc="-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404040"/>
                </a:solidFill>
                <a:latin typeface="Calibri"/>
                <a:cs typeface="Calibri"/>
              </a:rPr>
              <a:t>edu</a:t>
            </a:r>
            <a:r>
              <a:rPr sz="2400" spc="-20" dirty="0">
                <a:solidFill>
                  <a:srgbClr val="404040"/>
                </a:solidFill>
                <a:latin typeface="Calibri"/>
                <a:cs typeface="Calibri"/>
              </a:rPr>
              <a:t>c</a:t>
            </a:r>
            <a:r>
              <a:rPr sz="2400" spc="-25" dirty="0">
                <a:solidFill>
                  <a:srgbClr val="404040"/>
                </a:solidFill>
                <a:latin typeface="Calibri"/>
                <a:cs typeface="Calibri"/>
              </a:rPr>
              <a:t>a</a:t>
            </a:r>
            <a:r>
              <a:rPr sz="2400" dirty="0">
                <a:solidFill>
                  <a:srgbClr val="404040"/>
                </a:solidFill>
                <a:latin typeface="Calibri"/>
                <a:cs typeface="Calibri"/>
              </a:rPr>
              <a:t>tional</a:t>
            </a:r>
            <a:r>
              <a:rPr sz="2400" spc="-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404040"/>
                </a:solidFill>
                <a:latin typeface="Calibri"/>
                <a:cs typeface="Calibri"/>
              </a:rPr>
              <a:t>i</a:t>
            </a:r>
            <a:r>
              <a:rPr sz="2400" spc="-30" dirty="0">
                <a:solidFill>
                  <a:srgbClr val="404040"/>
                </a:solidFill>
                <a:latin typeface="Calibri"/>
                <a:cs typeface="Calibri"/>
              </a:rPr>
              <a:t>n</a:t>
            </a:r>
            <a:r>
              <a:rPr sz="2400" spc="-35" dirty="0">
                <a:solidFill>
                  <a:srgbClr val="404040"/>
                </a:solidFill>
                <a:latin typeface="Calibri"/>
                <a:cs typeface="Calibri"/>
              </a:rPr>
              <a:t>t</a:t>
            </a:r>
            <a:r>
              <a:rPr sz="2400" spc="-15" dirty="0">
                <a:solidFill>
                  <a:srgbClr val="404040"/>
                </a:solidFill>
                <a:latin typeface="Calibri"/>
                <a:cs typeface="Calibri"/>
              </a:rPr>
              <a:t>e</a:t>
            </a:r>
            <a:r>
              <a:rPr sz="2400" spc="15" dirty="0">
                <a:solidFill>
                  <a:srgbClr val="404040"/>
                </a:solidFill>
                <a:latin typeface="Calibri"/>
                <a:cs typeface="Calibri"/>
              </a:rPr>
              <a:t>r</a:t>
            </a:r>
            <a:r>
              <a:rPr sz="2400" spc="-45" dirty="0">
                <a:solidFill>
                  <a:srgbClr val="404040"/>
                </a:solidFill>
                <a:latin typeface="Calibri"/>
                <a:cs typeface="Calibri"/>
              </a:rPr>
              <a:t>v</a:t>
            </a:r>
            <a:r>
              <a:rPr sz="2400" spc="-15" dirty="0">
                <a:solidFill>
                  <a:srgbClr val="404040"/>
                </a:solidFill>
                <a:latin typeface="Calibri"/>
                <a:cs typeface="Calibri"/>
              </a:rPr>
              <a:t>e</a:t>
            </a:r>
            <a:r>
              <a:rPr sz="2400" spc="-40" dirty="0">
                <a:solidFill>
                  <a:srgbClr val="404040"/>
                </a:solidFill>
                <a:latin typeface="Calibri"/>
                <a:cs typeface="Calibri"/>
              </a:rPr>
              <a:t>n</a:t>
            </a:r>
            <a:r>
              <a:rPr sz="2400" dirty="0">
                <a:solidFill>
                  <a:srgbClr val="404040"/>
                </a:solidFill>
                <a:latin typeface="Calibri"/>
                <a:cs typeface="Calibri"/>
              </a:rPr>
              <a:t>tions </a:t>
            </a:r>
            <a:r>
              <a:rPr sz="2400" spc="-5" dirty="0">
                <a:solidFill>
                  <a:srgbClr val="404040"/>
                </a:solidFill>
                <a:latin typeface="Calibri"/>
                <a:cs typeface="Calibri"/>
              </a:rPr>
              <a:t>di</a:t>
            </a:r>
            <a:r>
              <a:rPr sz="2400" spc="-35" dirty="0">
                <a:solidFill>
                  <a:srgbClr val="404040"/>
                </a:solidFill>
                <a:latin typeface="Calibri"/>
                <a:cs typeface="Calibri"/>
              </a:rPr>
              <a:t>r</a:t>
            </a:r>
            <a:r>
              <a:rPr sz="2400" spc="-15" dirty="0">
                <a:solidFill>
                  <a:srgbClr val="404040"/>
                </a:solidFill>
                <a:latin typeface="Calibri"/>
                <a:cs typeface="Calibri"/>
              </a:rPr>
              <a:t>e</a:t>
            </a:r>
            <a:r>
              <a:rPr sz="2400" spc="-10" dirty="0">
                <a:solidFill>
                  <a:srgbClr val="404040"/>
                </a:solidFill>
                <a:latin typeface="Calibri"/>
                <a:cs typeface="Calibri"/>
              </a:rPr>
              <a:t>c</a:t>
            </a:r>
            <a:r>
              <a:rPr sz="2400" spc="-35" dirty="0">
                <a:solidFill>
                  <a:srgbClr val="404040"/>
                </a:solidFill>
                <a:latin typeface="Calibri"/>
                <a:cs typeface="Calibri"/>
              </a:rPr>
              <a:t>t</a:t>
            </a:r>
            <a:r>
              <a:rPr sz="2400" spc="-15" dirty="0">
                <a:solidFill>
                  <a:srgbClr val="404040"/>
                </a:solidFill>
                <a:latin typeface="Calibri"/>
                <a:cs typeface="Calibri"/>
              </a:rPr>
              <a:t>ed </a:t>
            </a:r>
            <a:r>
              <a:rPr sz="2400" spc="-35" dirty="0">
                <a:solidFill>
                  <a:srgbClr val="404040"/>
                </a:solidFill>
                <a:latin typeface="Calibri"/>
                <a:cs typeface="Calibri"/>
              </a:rPr>
              <a:t>t</a:t>
            </a:r>
            <a:r>
              <a:rPr sz="2400" dirty="0">
                <a:solidFill>
                  <a:srgbClr val="404040"/>
                </a:solidFill>
                <a:latin typeface="Calibri"/>
                <a:cs typeface="Calibri"/>
              </a:rPr>
              <a:t>o</a:t>
            </a:r>
            <a:r>
              <a:rPr sz="2400" spc="-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400" spc="-35" dirty="0">
                <a:solidFill>
                  <a:srgbClr val="404040"/>
                </a:solidFill>
                <a:latin typeface="Calibri"/>
                <a:cs typeface="Calibri"/>
              </a:rPr>
              <a:t>st</a:t>
            </a:r>
            <a:r>
              <a:rPr sz="2400" spc="-10" dirty="0">
                <a:solidFill>
                  <a:srgbClr val="404040"/>
                </a:solidFill>
                <a:latin typeface="Calibri"/>
                <a:cs typeface="Calibri"/>
              </a:rPr>
              <a:t>a</a:t>
            </a:r>
            <a:r>
              <a:rPr sz="2400" spc="-25" dirty="0">
                <a:solidFill>
                  <a:srgbClr val="404040"/>
                </a:solidFill>
                <a:latin typeface="Calibri"/>
                <a:cs typeface="Calibri"/>
              </a:rPr>
              <a:t>f</a:t>
            </a:r>
            <a:r>
              <a:rPr sz="2400" dirty="0">
                <a:solidFill>
                  <a:srgbClr val="404040"/>
                </a:solidFill>
                <a:latin typeface="Calibri"/>
                <a:cs typeface="Calibri"/>
              </a:rPr>
              <a:t>f</a:t>
            </a:r>
            <a:endParaRPr sz="2400">
              <a:latin typeface="Calibri"/>
              <a:cs typeface="Calibri"/>
            </a:endParaRPr>
          </a:p>
          <a:p>
            <a:pPr marL="577850" marR="464820" indent="1905" algn="ctr">
              <a:lnSpc>
                <a:spcPct val="100000"/>
              </a:lnSpc>
              <a:spcBef>
                <a:spcPts val="1855"/>
              </a:spcBef>
            </a:pPr>
            <a:r>
              <a:rPr sz="3000" spc="-35" dirty="0">
                <a:solidFill>
                  <a:srgbClr val="404040"/>
                </a:solidFill>
                <a:latin typeface="Calibri"/>
                <a:cs typeface="Calibri"/>
              </a:rPr>
              <a:t>F</a:t>
            </a:r>
            <a:r>
              <a:rPr sz="3000" spc="-25" dirty="0">
                <a:solidFill>
                  <a:srgbClr val="404040"/>
                </a:solidFill>
                <a:latin typeface="Calibri"/>
                <a:cs typeface="Calibri"/>
              </a:rPr>
              <a:t>o</a:t>
            </a:r>
            <a:r>
              <a:rPr sz="3000" spc="-15" dirty="0">
                <a:solidFill>
                  <a:srgbClr val="404040"/>
                </a:solidFill>
                <a:latin typeface="Calibri"/>
                <a:cs typeface="Calibri"/>
              </a:rPr>
              <a:t>r</a:t>
            </a:r>
            <a:r>
              <a:rPr sz="3000" dirty="0">
                <a:solidFill>
                  <a:srgbClr val="404040"/>
                </a:solidFill>
                <a:latin typeface="Calibri"/>
                <a:cs typeface="Calibri"/>
              </a:rPr>
              <a:t> all</a:t>
            </a:r>
            <a:r>
              <a:rPr sz="3000" spc="-1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3000" spc="-50" dirty="0">
                <a:solidFill>
                  <a:srgbClr val="404040"/>
                </a:solidFill>
                <a:latin typeface="Calibri"/>
                <a:cs typeface="Calibri"/>
              </a:rPr>
              <a:t>r</a:t>
            </a:r>
            <a:r>
              <a:rPr sz="3000" dirty="0">
                <a:solidFill>
                  <a:srgbClr val="404040"/>
                </a:solidFill>
                <a:latin typeface="Calibri"/>
                <a:cs typeface="Calibri"/>
              </a:rPr>
              <a:t>esi</a:t>
            </a:r>
            <a:r>
              <a:rPr sz="3000" spc="-15" dirty="0">
                <a:solidFill>
                  <a:srgbClr val="404040"/>
                </a:solidFill>
                <a:latin typeface="Calibri"/>
                <a:cs typeface="Calibri"/>
              </a:rPr>
              <a:t>de</a:t>
            </a:r>
            <a:r>
              <a:rPr sz="3000" spc="-55" dirty="0">
                <a:solidFill>
                  <a:srgbClr val="404040"/>
                </a:solidFill>
                <a:latin typeface="Calibri"/>
                <a:cs typeface="Calibri"/>
              </a:rPr>
              <a:t>n</a:t>
            </a:r>
            <a:r>
              <a:rPr sz="3000" spc="-10" dirty="0">
                <a:solidFill>
                  <a:srgbClr val="404040"/>
                </a:solidFill>
                <a:latin typeface="Calibri"/>
                <a:cs typeface="Calibri"/>
              </a:rPr>
              <a:t>ts,</a:t>
            </a:r>
            <a:r>
              <a:rPr sz="3000" spc="-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3000" b="1" u="heavy" spc="-30" dirty="0">
                <a:solidFill>
                  <a:srgbClr val="7A4199"/>
                </a:solidFill>
                <a:latin typeface="Calibri"/>
                <a:cs typeface="Calibri"/>
              </a:rPr>
              <a:t>w</a:t>
            </a:r>
            <a:r>
              <a:rPr sz="3000" b="1" u="heavy" dirty="0">
                <a:solidFill>
                  <a:srgbClr val="7A4199"/>
                </a:solidFill>
                <a:latin typeface="Calibri"/>
                <a:cs typeface="Calibri"/>
              </a:rPr>
              <a:t>e</a:t>
            </a:r>
            <a:r>
              <a:rPr sz="3000" b="1" u="heavy" spc="-5" dirty="0">
                <a:solidFill>
                  <a:srgbClr val="7A4199"/>
                </a:solidFill>
                <a:latin typeface="Calibri"/>
                <a:cs typeface="Calibri"/>
              </a:rPr>
              <a:t> </a:t>
            </a:r>
            <a:r>
              <a:rPr sz="3000" b="1" u="heavy" spc="-10" dirty="0">
                <a:solidFill>
                  <a:srgbClr val="7A4199"/>
                </a:solidFill>
                <a:latin typeface="Calibri"/>
                <a:cs typeface="Calibri"/>
              </a:rPr>
              <a:t>s</a:t>
            </a:r>
            <a:r>
              <a:rPr sz="3000" b="1" u="heavy" spc="-20" dirty="0">
                <a:solidFill>
                  <a:srgbClr val="7A4199"/>
                </a:solidFill>
                <a:latin typeface="Calibri"/>
                <a:cs typeface="Calibri"/>
              </a:rPr>
              <a:t>u</a:t>
            </a:r>
            <a:r>
              <a:rPr sz="3000" b="1" u="heavy" spc="0" dirty="0">
                <a:solidFill>
                  <a:srgbClr val="7A4199"/>
                </a:solidFill>
                <a:latin typeface="Calibri"/>
                <a:cs typeface="Calibri"/>
              </a:rPr>
              <a:t>g</a:t>
            </a:r>
            <a:r>
              <a:rPr sz="3000" b="1" u="heavy" spc="-35" dirty="0">
                <a:solidFill>
                  <a:srgbClr val="7A4199"/>
                </a:solidFill>
                <a:latin typeface="Calibri"/>
                <a:cs typeface="Calibri"/>
              </a:rPr>
              <a:t>g</a:t>
            </a:r>
            <a:r>
              <a:rPr sz="3000" b="1" u="heavy" spc="-5" dirty="0">
                <a:solidFill>
                  <a:srgbClr val="7A4199"/>
                </a:solidFill>
                <a:latin typeface="Calibri"/>
                <a:cs typeface="Calibri"/>
              </a:rPr>
              <a:t>e</a:t>
            </a:r>
            <a:r>
              <a:rPr sz="3000" b="1" u="heavy" spc="-30" dirty="0">
                <a:solidFill>
                  <a:srgbClr val="7A4199"/>
                </a:solidFill>
                <a:latin typeface="Calibri"/>
                <a:cs typeface="Calibri"/>
              </a:rPr>
              <a:t>s</a:t>
            </a:r>
            <a:r>
              <a:rPr sz="3000" b="1" u="heavy" spc="-15" dirty="0">
                <a:solidFill>
                  <a:srgbClr val="7A4199"/>
                </a:solidFill>
                <a:latin typeface="Calibri"/>
                <a:cs typeface="Calibri"/>
              </a:rPr>
              <a:t>t</a:t>
            </a:r>
            <a:r>
              <a:rPr sz="3000" b="1" spc="5" dirty="0">
                <a:solidFill>
                  <a:srgbClr val="7A4199"/>
                </a:solidFill>
                <a:latin typeface="Calibri"/>
                <a:cs typeface="Calibri"/>
              </a:rPr>
              <a:t> </a:t>
            </a:r>
            <a:r>
              <a:rPr sz="3000" dirty="0">
                <a:solidFill>
                  <a:srgbClr val="404040"/>
                </a:solidFill>
                <a:latin typeface="Calibri"/>
                <a:cs typeface="Calibri"/>
              </a:rPr>
              <a:t>mult</a:t>
            </a:r>
            <a:r>
              <a:rPr sz="3000" spc="-10" dirty="0">
                <a:solidFill>
                  <a:srgbClr val="404040"/>
                </a:solidFill>
                <a:latin typeface="Calibri"/>
                <a:cs typeface="Calibri"/>
              </a:rPr>
              <a:t>i</a:t>
            </a:r>
            <a:r>
              <a:rPr sz="3000" spc="-65" dirty="0">
                <a:solidFill>
                  <a:srgbClr val="404040"/>
                </a:solidFill>
                <a:latin typeface="Calibri"/>
                <a:cs typeface="Calibri"/>
              </a:rPr>
              <a:t>f</a:t>
            </a:r>
            <a:r>
              <a:rPr sz="3000" spc="-15" dirty="0">
                <a:solidFill>
                  <a:srgbClr val="404040"/>
                </a:solidFill>
                <a:latin typeface="Calibri"/>
                <a:cs typeface="Calibri"/>
              </a:rPr>
              <a:t>ac</a:t>
            </a:r>
            <a:r>
              <a:rPr sz="3000" spc="-25" dirty="0">
                <a:solidFill>
                  <a:srgbClr val="404040"/>
                </a:solidFill>
                <a:latin typeface="Calibri"/>
                <a:cs typeface="Calibri"/>
              </a:rPr>
              <a:t>t</a:t>
            </a:r>
            <a:r>
              <a:rPr sz="3000" spc="-5" dirty="0">
                <a:solidFill>
                  <a:srgbClr val="404040"/>
                </a:solidFill>
                <a:latin typeface="Calibri"/>
                <a:cs typeface="Calibri"/>
              </a:rPr>
              <a:t>orial </a:t>
            </a:r>
            <a:r>
              <a:rPr sz="3000" dirty="0">
                <a:solidFill>
                  <a:srgbClr val="404040"/>
                </a:solidFill>
                <a:latin typeface="Calibri"/>
                <a:cs typeface="Calibri"/>
              </a:rPr>
              <a:t>i</a:t>
            </a:r>
            <a:r>
              <a:rPr sz="3000" spc="-40" dirty="0">
                <a:solidFill>
                  <a:srgbClr val="404040"/>
                </a:solidFill>
                <a:latin typeface="Calibri"/>
                <a:cs typeface="Calibri"/>
              </a:rPr>
              <a:t>n</a:t>
            </a:r>
            <a:r>
              <a:rPr sz="3000" spc="-35" dirty="0">
                <a:solidFill>
                  <a:srgbClr val="404040"/>
                </a:solidFill>
                <a:latin typeface="Calibri"/>
                <a:cs typeface="Calibri"/>
              </a:rPr>
              <a:t>t</a:t>
            </a:r>
            <a:r>
              <a:rPr sz="3000" spc="-15" dirty="0">
                <a:solidFill>
                  <a:srgbClr val="404040"/>
                </a:solidFill>
                <a:latin typeface="Calibri"/>
                <a:cs typeface="Calibri"/>
              </a:rPr>
              <a:t>e</a:t>
            </a:r>
            <a:r>
              <a:rPr sz="3000" spc="-5" dirty="0">
                <a:solidFill>
                  <a:srgbClr val="404040"/>
                </a:solidFill>
                <a:latin typeface="Calibri"/>
                <a:cs typeface="Calibri"/>
              </a:rPr>
              <a:t>r</a:t>
            </a:r>
            <a:r>
              <a:rPr sz="3000" spc="-25" dirty="0">
                <a:solidFill>
                  <a:srgbClr val="404040"/>
                </a:solidFill>
                <a:latin typeface="Calibri"/>
                <a:cs typeface="Calibri"/>
              </a:rPr>
              <a:t>v</a:t>
            </a:r>
            <a:r>
              <a:rPr sz="3000" dirty="0">
                <a:solidFill>
                  <a:srgbClr val="404040"/>
                </a:solidFill>
                <a:latin typeface="Calibri"/>
                <a:cs typeface="Calibri"/>
              </a:rPr>
              <a:t>e</a:t>
            </a:r>
            <a:r>
              <a:rPr sz="3000" spc="-40" dirty="0">
                <a:solidFill>
                  <a:srgbClr val="404040"/>
                </a:solidFill>
                <a:latin typeface="Calibri"/>
                <a:cs typeface="Calibri"/>
              </a:rPr>
              <a:t>n</a:t>
            </a:r>
            <a:r>
              <a:rPr sz="3000" dirty="0">
                <a:solidFill>
                  <a:srgbClr val="404040"/>
                </a:solidFill>
                <a:latin typeface="Calibri"/>
                <a:cs typeface="Calibri"/>
              </a:rPr>
              <a:t>tions</a:t>
            </a:r>
            <a:r>
              <a:rPr sz="3000" spc="-1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3000" dirty="0">
                <a:solidFill>
                  <a:srgbClr val="404040"/>
                </a:solidFill>
                <a:latin typeface="Calibri"/>
                <a:cs typeface="Calibri"/>
              </a:rPr>
              <a:t>th</a:t>
            </a:r>
            <a:r>
              <a:rPr sz="3000" spc="-30" dirty="0">
                <a:solidFill>
                  <a:srgbClr val="404040"/>
                </a:solidFill>
                <a:latin typeface="Calibri"/>
                <a:cs typeface="Calibri"/>
              </a:rPr>
              <a:t>a</a:t>
            </a:r>
            <a:r>
              <a:rPr sz="3000" dirty="0">
                <a:solidFill>
                  <a:srgbClr val="404040"/>
                </a:solidFill>
                <a:latin typeface="Calibri"/>
                <a:cs typeface="Calibri"/>
              </a:rPr>
              <a:t>t</a:t>
            </a:r>
            <a:r>
              <a:rPr sz="3000" spc="-1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3000" dirty="0">
                <a:solidFill>
                  <a:srgbClr val="404040"/>
                </a:solidFill>
                <a:latin typeface="Calibri"/>
                <a:cs typeface="Calibri"/>
              </a:rPr>
              <a:t>a</a:t>
            </a:r>
            <a:r>
              <a:rPr sz="3000" spc="-40" dirty="0">
                <a:solidFill>
                  <a:srgbClr val="404040"/>
                </a:solidFill>
                <a:latin typeface="Calibri"/>
                <a:cs typeface="Calibri"/>
              </a:rPr>
              <a:t>r</a:t>
            </a:r>
            <a:r>
              <a:rPr sz="3000" spc="-15" dirty="0">
                <a:solidFill>
                  <a:srgbClr val="404040"/>
                </a:solidFill>
                <a:latin typeface="Calibri"/>
                <a:cs typeface="Calibri"/>
              </a:rPr>
              <a:t>e </a:t>
            </a:r>
            <a:r>
              <a:rPr sz="3000" dirty="0">
                <a:solidFill>
                  <a:srgbClr val="404040"/>
                </a:solidFill>
                <a:latin typeface="Calibri"/>
                <a:cs typeface="Calibri"/>
              </a:rPr>
              <a:t>i</a:t>
            </a:r>
            <a:r>
              <a:rPr sz="3000" spc="-15" dirty="0">
                <a:solidFill>
                  <a:srgbClr val="404040"/>
                </a:solidFill>
                <a:latin typeface="Calibri"/>
                <a:cs typeface="Calibri"/>
              </a:rPr>
              <a:t>n</a:t>
            </a:r>
            <a:r>
              <a:rPr sz="3000" spc="-5" dirty="0">
                <a:solidFill>
                  <a:srgbClr val="404040"/>
                </a:solidFill>
                <a:latin typeface="Calibri"/>
                <a:cs typeface="Calibri"/>
              </a:rPr>
              <a:t>d</a:t>
            </a:r>
            <a:r>
              <a:rPr sz="3000" spc="-15" dirty="0">
                <a:solidFill>
                  <a:srgbClr val="404040"/>
                </a:solidFill>
                <a:latin typeface="Calibri"/>
                <a:cs typeface="Calibri"/>
              </a:rPr>
              <a:t>i</a:t>
            </a:r>
            <a:r>
              <a:rPr sz="3000" dirty="0">
                <a:solidFill>
                  <a:srgbClr val="404040"/>
                </a:solidFill>
                <a:latin typeface="Calibri"/>
                <a:cs typeface="Calibri"/>
              </a:rPr>
              <a:t>vi</a:t>
            </a:r>
            <a:r>
              <a:rPr sz="3000" spc="-15" dirty="0">
                <a:solidFill>
                  <a:srgbClr val="404040"/>
                </a:solidFill>
                <a:latin typeface="Calibri"/>
                <a:cs typeface="Calibri"/>
              </a:rPr>
              <a:t>d</a:t>
            </a:r>
            <a:r>
              <a:rPr sz="3000" spc="-5" dirty="0">
                <a:solidFill>
                  <a:srgbClr val="404040"/>
                </a:solidFill>
                <a:latin typeface="Calibri"/>
                <a:cs typeface="Calibri"/>
              </a:rPr>
              <a:t>ual</a:t>
            </a:r>
            <a:r>
              <a:rPr sz="3000" spc="-10" dirty="0">
                <a:solidFill>
                  <a:srgbClr val="404040"/>
                </a:solidFill>
                <a:latin typeface="Calibri"/>
                <a:cs typeface="Calibri"/>
              </a:rPr>
              <a:t>l</a:t>
            </a:r>
            <a:r>
              <a:rPr sz="3000" spc="-15" dirty="0">
                <a:solidFill>
                  <a:srgbClr val="404040"/>
                </a:solidFill>
                <a:latin typeface="Calibri"/>
                <a:cs typeface="Calibri"/>
              </a:rPr>
              <a:t>y</a:t>
            </a:r>
            <a:r>
              <a:rPr sz="3000" spc="1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3000" spc="-35" dirty="0">
                <a:solidFill>
                  <a:srgbClr val="404040"/>
                </a:solidFill>
                <a:latin typeface="Calibri"/>
                <a:cs typeface="Calibri"/>
              </a:rPr>
              <a:t>t</a:t>
            </a:r>
            <a:r>
              <a:rPr sz="3000" dirty="0">
                <a:solidFill>
                  <a:srgbClr val="404040"/>
                </a:solidFill>
                <a:latin typeface="Calibri"/>
                <a:cs typeface="Calibri"/>
              </a:rPr>
              <a:t>ai</a:t>
            </a:r>
            <a:r>
              <a:rPr sz="3000" spc="-10" dirty="0">
                <a:solidFill>
                  <a:srgbClr val="404040"/>
                </a:solidFill>
                <a:latin typeface="Calibri"/>
                <a:cs typeface="Calibri"/>
              </a:rPr>
              <a:t>l</a:t>
            </a:r>
            <a:r>
              <a:rPr sz="3000" spc="-5" dirty="0">
                <a:solidFill>
                  <a:srgbClr val="404040"/>
                </a:solidFill>
                <a:latin typeface="Calibri"/>
                <a:cs typeface="Calibri"/>
              </a:rPr>
              <a:t>o</a:t>
            </a:r>
            <a:r>
              <a:rPr sz="3000" spc="-40" dirty="0">
                <a:solidFill>
                  <a:srgbClr val="404040"/>
                </a:solidFill>
                <a:latin typeface="Calibri"/>
                <a:cs typeface="Calibri"/>
              </a:rPr>
              <a:t>r</a:t>
            </a:r>
            <a:r>
              <a:rPr sz="3000" dirty="0">
                <a:solidFill>
                  <a:srgbClr val="404040"/>
                </a:solidFill>
                <a:latin typeface="Calibri"/>
                <a:cs typeface="Calibri"/>
              </a:rPr>
              <a:t>ed</a:t>
            </a:r>
            <a:r>
              <a:rPr sz="3000" spc="-15" dirty="0">
                <a:solidFill>
                  <a:srgbClr val="404040"/>
                </a:solidFill>
                <a:latin typeface="Calibri"/>
                <a:cs typeface="Calibri"/>
              </a:rPr>
              <a:t> t</a:t>
            </a:r>
            <a:r>
              <a:rPr sz="3000" dirty="0">
                <a:solidFill>
                  <a:srgbClr val="404040"/>
                </a:solidFill>
                <a:latin typeface="Calibri"/>
                <a:cs typeface="Calibri"/>
              </a:rPr>
              <a:t>o </a:t>
            </a:r>
            <a:r>
              <a:rPr sz="3000" spc="-55" dirty="0">
                <a:solidFill>
                  <a:srgbClr val="404040"/>
                </a:solidFill>
                <a:latin typeface="Calibri"/>
                <a:cs typeface="Calibri"/>
              </a:rPr>
              <a:t>r</a:t>
            </a:r>
            <a:r>
              <a:rPr sz="3000" spc="-15" dirty="0">
                <a:solidFill>
                  <a:srgbClr val="404040"/>
                </a:solidFill>
                <a:latin typeface="Calibri"/>
                <a:cs typeface="Calibri"/>
              </a:rPr>
              <a:t>e</a:t>
            </a:r>
            <a:r>
              <a:rPr sz="3000" spc="-35" dirty="0">
                <a:solidFill>
                  <a:srgbClr val="404040"/>
                </a:solidFill>
                <a:latin typeface="Calibri"/>
                <a:cs typeface="Calibri"/>
              </a:rPr>
              <a:t>d</a:t>
            </a:r>
            <a:r>
              <a:rPr sz="3000" spc="-20" dirty="0">
                <a:solidFill>
                  <a:srgbClr val="404040"/>
                </a:solidFill>
                <a:latin typeface="Calibri"/>
                <a:cs typeface="Calibri"/>
              </a:rPr>
              <a:t>uc</a:t>
            </a:r>
            <a:r>
              <a:rPr sz="3000" spc="-15" dirty="0">
                <a:solidFill>
                  <a:srgbClr val="404040"/>
                </a:solidFill>
                <a:latin typeface="Calibri"/>
                <a:cs typeface="Calibri"/>
              </a:rPr>
              <a:t>e</a:t>
            </a:r>
            <a:r>
              <a:rPr sz="3000" spc="-1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3000" spc="-15" dirty="0">
                <a:solidFill>
                  <a:srgbClr val="404040"/>
                </a:solidFill>
                <a:latin typeface="Calibri"/>
                <a:cs typeface="Calibri"/>
              </a:rPr>
              <a:t>the </a:t>
            </a:r>
            <a:r>
              <a:rPr sz="3000" dirty="0">
                <a:solidFill>
                  <a:srgbClr val="404040"/>
                </a:solidFill>
                <a:latin typeface="Calibri"/>
                <a:cs typeface="Calibri"/>
              </a:rPr>
              <a:t>r</a:t>
            </a:r>
            <a:r>
              <a:rPr sz="3000" spc="-10" dirty="0">
                <a:solidFill>
                  <a:srgbClr val="404040"/>
                </a:solidFill>
                <a:latin typeface="Calibri"/>
                <a:cs typeface="Calibri"/>
              </a:rPr>
              <a:t>i</a:t>
            </a:r>
            <a:r>
              <a:rPr sz="3000" spc="-20" dirty="0">
                <a:solidFill>
                  <a:srgbClr val="404040"/>
                </a:solidFill>
                <a:latin typeface="Calibri"/>
                <a:cs typeface="Calibri"/>
              </a:rPr>
              <a:t>s</a:t>
            </a:r>
            <a:r>
              <a:rPr sz="3000" spc="-15" dirty="0">
                <a:solidFill>
                  <a:srgbClr val="404040"/>
                </a:solidFill>
                <a:latin typeface="Calibri"/>
                <a:cs typeface="Calibri"/>
              </a:rPr>
              <a:t>k</a:t>
            </a:r>
            <a:r>
              <a:rPr sz="300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3000" spc="-5" dirty="0">
                <a:solidFill>
                  <a:srgbClr val="404040"/>
                </a:solidFill>
                <a:latin typeface="Calibri"/>
                <a:cs typeface="Calibri"/>
              </a:rPr>
              <a:t>o</a:t>
            </a:r>
            <a:r>
              <a:rPr sz="3000" dirty="0">
                <a:solidFill>
                  <a:srgbClr val="404040"/>
                </a:solidFill>
                <a:latin typeface="Calibri"/>
                <a:cs typeface="Calibri"/>
              </a:rPr>
              <a:t>f </a:t>
            </a:r>
            <a:r>
              <a:rPr sz="3000" spc="-60" dirty="0">
                <a:solidFill>
                  <a:srgbClr val="404040"/>
                </a:solidFill>
                <a:latin typeface="Calibri"/>
                <a:cs typeface="Calibri"/>
              </a:rPr>
              <a:t>f</a:t>
            </a:r>
            <a:r>
              <a:rPr sz="3000" dirty="0">
                <a:solidFill>
                  <a:srgbClr val="404040"/>
                </a:solidFill>
                <a:latin typeface="Calibri"/>
                <a:cs typeface="Calibri"/>
              </a:rPr>
              <a:t>al</a:t>
            </a:r>
            <a:r>
              <a:rPr sz="3000" spc="-10" dirty="0">
                <a:solidFill>
                  <a:srgbClr val="404040"/>
                </a:solidFill>
                <a:latin typeface="Calibri"/>
                <a:cs typeface="Calibri"/>
              </a:rPr>
              <a:t>l</a:t>
            </a:r>
            <a:r>
              <a:rPr sz="3000" dirty="0">
                <a:solidFill>
                  <a:srgbClr val="404040"/>
                </a:solidFill>
                <a:latin typeface="Calibri"/>
                <a:cs typeface="Calibri"/>
              </a:rPr>
              <a:t>s</a:t>
            </a:r>
            <a:r>
              <a:rPr sz="3000" spc="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3000" dirty="0">
                <a:solidFill>
                  <a:srgbClr val="404040"/>
                </a:solidFill>
                <a:latin typeface="Calibri"/>
                <a:cs typeface="Calibri"/>
              </a:rPr>
              <a:t>and</a:t>
            </a:r>
            <a:r>
              <a:rPr sz="3000" spc="-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3000" spc="-15" dirty="0">
                <a:solidFill>
                  <a:srgbClr val="404040"/>
                </a:solidFill>
                <a:latin typeface="Calibri"/>
                <a:cs typeface="Calibri"/>
              </a:rPr>
              <a:t>f</a:t>
            </a:r>
            <a:r>
              <a:rPr sz="3000" spc="-80" dirty="0">
                <a:solidFill>
                  <a:srgbClr val="404040"/>
                </a:solidFill>
                <a:latin typeface="Calibri"/>
                <a:cs typeface="Calibri"/>
              </a:rPr>
              <a:t>r</a:t>
            </a:r>
            <a:r>
              <a:rPr sz="3000" spc="-15" dirty="0">
                <a:solidFill>
                  <a:srgbClr val="404040"/>
                </a:solidFill>
                <a:latin typeface="Calibri"/>
                <a:cs typeface="Calibri"/>
              </a:rPr>
              <a:t>ac</a:t>
            </a:r>
            <a:r>
              <a:rPr sz="3000" spc="-5" dirty="0">
                <a:solidFill>
                  <a:srgbClr val="404040"/>
                </a:solidFill>
                <a:latin typeface="Calibri"/>
                <a:cs typeface="Calibri"/>
              </a:rPr>
              <a:t>tu</a:t>
            </a:r>
            <a:r>
              <a:rPr sz="3000" spc="-45" dirty="0">
                <a:solidFill>
                  <a:srgbClr val="404040"/>
                </a:solidFill>
                <a:latin typeface="Calibri"/>
                <a:cs typeface="Calibri"/>
              </a:rPr>
              <a:t>r</a:t>
            </a:r>
            <a:r>
              <a:rPr sz="3000" spc="-15" dirty="0">
                <a:solidFill>
                  <a:srgbClr val="404040"/>
                </a:solidFill>
                <a:latin typeface="Calibri"/>
                <a:cs typeface="Calibri"/>
              </a:rPr>
              <a:t>es</a:t>
            </a:r>
            <a:endParaRPr sz="3000">
              <a:latin typeface="Calibri"/>
              <a:cs typeface="Calibri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91515" rIns="0" bIns="0" rtlCol="0">
            <a:spAutoFit/>
          </a:bodyPr>
          <a:lstStyle/>
          <a:p>
            <a:pPr marL="2050414">
              <a:lnSpc>
                <a:spcPct val="100000"/>
              </a:lnSpc>
            </a:pPr>
            <a:r>
              <a:rPr b="0" dirty="0">
                <a:latin typeface="Calibri"/>
                <a:cs typeface="Calibri"/>
              </a:rPr>
              <a:t>M</a:t>
            </a:r>
            <a:r>
              <a:rPr b="0" spc="5" dirty="0">
                <a:latin typeface="Calibri"/>
                <a:cs typeface="Calibri"/>
              </a:rPr>
              <a:t>u</a:t>
            </a:r>
            <a:r>
              <a:rPr b="0" dirty="0">
                <a:latin typeface="Calibri"/>
                <a:cs typeface="Calibri"/>
              </a:rPr>
              <a:t>lti</a:t>
            </a:r>
            <a:r>
              <a:rPr b="0" spc="-75" dirty="0">
                <a:latin typeface="Calibri"/>
                <a:cs typeface="Calibri"/>
              </a:rPr>
              <a:t>f</a:t>
            </a:r>
            <a:r>
              <a:rPr b="0" spc="-20" dirty="0">
                <a:latin typeface="Calibri"/>
                <a:cs typeface="Calibri"/>
              </a:rPr>
              <a:t>ac</a:t>
            </a:r>
            <a:r>
              <a:rPr b="0" spc="-55" dirty="0">
                <a:latin typeface="Calibri"/>
                <a:cs typeface="Calibri"/>
              </a:rPr>
              <a:t>t</a:t>
            </a:r>
            <a:r>
              <a:rPr b="0" spc="-5" dirty="0">
                <a:latin typeface="Calibri"/>
                <a:cs typeface="Calibri"/>
              </a:rPr>
              <a:t>oria</a:t>
            </a:r>
            <a:r>
              <a:rPr b="0" dirty="0">
                <a:latin typeface="Calibri"/>
                <a:cs typeface="Calibri"/>
              </a:rPr>
              <a:t>l</a:t>
            </a:r>
            <a:r>
              <a:rPr b="0" spc="-30" dirty="0">
                <a:latin typeface="Calibri"/>
                <a:cs typeface="Calibri"/>
              </a:rPr>
              <a:t> </a:t>
            </a:r>
            <a:r>
              <a:rPr b="0" dirty="0">
                <a:latin typeface="Calibri"/>
                <a:cs typeface="Calibri"/>
              </a:rPr>
              <a:t>i</a:t>
            </a:r>
            <a:r>
              <a:rPr b="0" spc="-35" dirty="0">
                <a:latin typeface="Calibri"/>
                <a:cs typeface="Calibri"/>
              </a:rPr>
              <a:t>n</a:t>
            </a:r>
            <a:r>
              <a:rPr b="0" spc="-60" dirty="0">
                <a:latin typeface="Calibri"/>
                <a:cs typeface="Calibri"/>
              </a:rPr>
              <a:t>t</a:t>
            </a:r>
            <a:r>
              <a:rPr b="0" spc="-20" dirty="0">
                <a:latin typeface="Calibri"/>
                <a:cs typeface="Calibri"/>
              </a:rPr>
              <a:t>e</a:t>
            </a:r>
            <a:r>
              <a:rPr b="0" spc="15" dirty="0">
                <a:latin typeface="Calibri"/>
                <a:cs typeface="Calibri"/>
              </a:rPr>
              <a:t>r</a:t>
            </a:r>
            <a:r>
              <a:rPr b="0" spc="-55" dirty="0">
                <a:latin typeface="Calibri"/>
                <a:cs typeface="Calibri"/>
              </a:rPr>
              <a:t>v</a:t>
            </a:r>
            <a:r>
              <a:rPr b="0" spc="-20" dirty="0">
                <a:latin typeface="Calibri"/>
                <a:cs typeface="Calibri"/>
              </a:rPr>
              <a:t>e</a:t>
            </a:r>
            <a:r>
              <a:rPr b="0" spc="-60" dirty="0">
                <a:latin typeface="Calibri"/>
                <a:cs typeface="Calibri"/>
              </a:rPr>
              <a:t>n</a:t>
            </a:r>
            <a:r>
              <a:rPr b="0" dirty="0">
                <a:latin typeface="Calibri"/>
                <a:cs typeface="Calibri"/>
              </a:rPr>
              <a:t>tions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685799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6639306" y="145783"/>
            <a:ext cx="1855343" cy="60846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496925" y="5239689"/>
            <a:ext cx="8228965" cy="9906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algn="ctr">
              <a:lnSpc>
                <a:spcPts val="4160"/>
              </a:lnSpc>
            </a:pPr>
            <a:r>
              <a:rPr sz="3600" b="1" spc="-5" dirty="0">
                <a:solidFill>
                  <a:srgbClr val="7A4199"/>
                </a:solidFill>
                <a:latin typeface="Calibri"/>
                <a:cs typeface="Calibri"/>
              </a:rPr>
              <a:t>Wh</a:t>
            </a:r>
            <a:r>
              <a:rPr sz="3600" b="1" spc="-40" dirty="0">
                <a:solidFill>
                  <a:srgbClr val="7A4199"/>
                </a:solidFill>
                <a:latin typeface="Calibri"/>
                <a:cs typeface="Calibri"/>
              </a:rPr>
              <a:t>a</a:t>
            </a:r>
            <a:r>
              <a:rPr sz="3600" b="1" spc="-15" dirty="0">
                <a:solidFill>
                  <a:srgbClr val="7A4199"/>
                </a:solidFill>
                <a:latin typeface="Calibri"/>
                <a:cs typeface="Calibri"/>
              </a:rPr>
              <a:t>t</a:t>
            </a:r>
            <a:r>
              <a:rPr sz="3600" b="1" dirty="0">
                <a:solidFill>
                  <a:srgbClr val="7A4199"/>
                </a:solidFill>
                <a:latin typeface="Calibri"/>
                <a:cs typeface="Calibri"/>
              </a:rPr>
              <a:t> a</a:t>
            </a:r>
            <a:r>
              <a:rPr sz="3600" b="1" spc="-40" dirty="0">
                <a:solidFill>
                  <a:srgbClr val="7A4199"/>
                </a:solidFill>
                <a:latin typeface="Calibri"/>
                <a:cs typeface="Calibri"/>
              </a:rPr>
              <a:t>r</a:t>
            </a:r>
            <a:r>
              <a:rPr sz="3600" b="1" dirty="0">
                <a:solidFill>
                  <a:srgbClr val="7A4199"/>
                </a:solidFill>
                <a:latin typeface="Calibri"/>
                <a:cs typeface="Calibri"/>
              </a:rPr>
              <a:t>e</a:t>
            </a:r>
            <a:r>
              <a:rPr sz="3600" b="1" spc="-5" dirty="0">
                <a:solidFill>
                  <a:srgbClr val="7A4199"/>
                </a:solidFill>
                <a:latin typeface="Calibri"/>
                <a:cs typeface="Calibri"/>
              </a:rPr>
              <a:t> </a:t>
            </a:r>
            <a:r>
              <a:rPr sz="3600" b="1" spc="-25" dirty="0">
                <a:solidFill>
                  <a:srgbClr val="7A4199"/>
                </a:solidFill>
                <a:latin typeface="Calibri"/>
                <a:cs typeface="Calibri"/>
              </a:rPr>
              <a:t>t</a:t>
            </a:r>
            <a:r>
              <a:rPr sz="3600" b="1" dirty="0">
                <a:solidFill>
                  <a:srgbClr val="7A4199"/>
                </a:solidFill>
                <a:latin typeface="Calibri"/>
                <a:cs typeface="Calibri"/>
              </a:rPr>
              <a:t>he</a:t>
            </a:r>
            <a:r>
              <a:rPr sz="3600" b="1" spc="-5" dirty="0">
                <a:solidFill>
                  <a:srgbClr val="7A4199"/>
                </a:solidFill>
                <a:latin typeface="Calibri"/>
                <a:cs typeface="Calibri"/>
              </a:rPr>
              <a:t> </a:t>
            </a:r>
            <a:r>
              <a:rPr sz="3600" b="1" spc="-35" dirty="0">
                <a:solidFill>
                  <a:srgbClr val="7A4199"/>
                </a:solidFill>
                <a:latin typeface="Calibri"/>
                <a:cs typeface="Calibri"/>
              </a:rPr>
              <a:t>r</a:t>
            </a:r>
            <a:r>
              <a:rPr sz="3600" b="1" spc="-5" dirty="0">
                <a:solidFill>
                  <a:srgbClr val="7A4199"/>
                </a:solidFill>
                <a:latin typeface="Calibri"/>
                <a:cs typeface="Calibri"/>
              </a:rPr>
              <a:t>ec</a:t>
            </a:r>
            <a:r>
              <a:rPr sz="3600" b="1" spc="-10" dirty="0">
                <a:solidFill>
                  <a:srgbClr val="7A4199"/>
                </a:solidFill>
                <a:latin typeface="Calibri"/>
                <a:cs typeface="Calibri"/>
              </a:rPr>
              <a:t>o</a:t>
            </a:r>
            <a:r>
              <a:rPr sz="3600" b="1" spc="-5" dirty="0">
                <a:solidFill>
                  <a:srgbClr val="7A4199"/>
                </a:solidFill>
                <a:latin typeface="Calibri"/>
                <a:cs typeface="Calibri"/>
              </a:rPr>
              <a:t>mmend</a:t>
            </a:r>
            <a:r>
              <a:rPr sz="3600" b="1" spc="-35" dirty="0">
                <a:solidFill>
                  <a:srgbClr val="7A4199"/>
                </a:solidFill>
                <a:latin typeface="Calibri"/>
                <a:cs typeface="Calibri"/>
              </a:rPr>
              <a:t>a</a:t>
            </a:r>
            <a:r>
              <a:rPr sz="3600" b="1" spc="-15" dirty="0">
                <a:solidFill>
                  <a:srgbClr val="7A4199"/>
                </a:solidFill>
                <a:latin typeface="Calibri"/>
                <a:cs typeface="Calibri"/>
              </a:rPr>
              <a:t>tions</a:t>
            </a:r>
            <a:r>
              <a:rPr sz="3600" b="1" spc="-5" dirty="0">
                <a:solidFill>
                  <a:srgbClr val="7A4199"/>
                </a:solidFill>
                <a:latin typeface="Calibri"/>
                <a:cs typeface="Calibri"/>
              </a:rPr>
              <a:t> </a:t>
            </a:r>
            <a:r>
              <a:rPr sz="3600" b="1" spc="-65" dirty="0">
                <a:solidFill>
                  <a:srgbClr val="7A4199"/>
                </a:solidFill>
                <a:latin typeface="Calibri"/>
                <a:cs typeface="Calibri"/>
              </a:rPr>
              <a:t>f</a:t>
            </a:r>
            <a:r>
              <a:rPr sz="3600" b="1" dirty="0">
                <a:solidFill>
                  <a:srgbClr val="7A4199"/>
                </a:solidFill>
                <a:latin typeface="Calibri"/>
                <a:cs typeface="Calibri"/>
              </a:rPr>
              <a:t>or</a:t>
            </a:r>
            <a:r>
              <a:rPr sz="3600" b="1" spc="-5" dirty="0">
                <a:solidFill>
                  <a:srgbClr val="7A4199"/>
                </a:solidFill>
                <a:latin typeface="Calibri"/>
                <a:cs typeface="Calibri"/>
              </a:rPr>
              <a:t> </a:t>
            </a:r>
            <a:r>
              <a:rPr sz="3600" b="1" dirty="0">
                <a:solidFill>
                  <a:srgbClr val="7A4199"/>
                </a:solidFill>
                <a:latin typeface="Calibri"/>
                <a:cs typeface="Calibri"/>
              </a:rPr>
              <a:t>the</a:t>
            </a:r>
            <a:r>
              <a:rPr sz="3600" b="1" spc="-5" dirty="0">
                <a:solidFill>
                  <a:srgbClr val="7A4199"/>
                </a:solidFill>
                <a:latin typeface="Calibri"/>
                <a:cs typeface="Calibri"/>
              </a:rPr>
              <a:t> </a:t>
            </a:r>
            <a:r>
              <a:rPr sz="3600" b="1" dirty="0">
                <a:solidFill>
                  <a:srgbClr val="7A4199"/>
                </a:solidFill>
                <a:latin typeface="Calibri"/>
                <a:cs typeface="Calibri"/>
              </a:rPr>
              <a:t>use</a:t>
            </a:r>
            <a:endParaRPr sz="3600">
              <a:latin typeface="Calibri"/>
              <a:cs typeface="Calibri"/>
            </a:endParaRPr>
          </a:p>
          <a:p>
            <a:pPr algn="ctr">
              <a:lnSpc>
                <a:spcPts val="4160"/>
              </a:lnSpc>
            </a:pPr>
            <a:r>
              <a:rPr sz="3600" b="1" dirty="0">
                <a:solidFill>
                  <a:srgbClr val="7A4199"/>
                </a:solidFill>
                <a:latin typeface="Calibri"/>
                <a:cs typeface="Calibri"/>
              </a:rPr>
              <a:t>of</a:t>
            </a:r>
            <a:r>
              <a:rPr sz="3600" b="1" spc="-5" dirty="0">
                <a:solidFill>
                  <a:srgbClr val="7A4199"/>
                </a:solidFill>
                <a:latin typeface="Calibri"/>
                <a:cs typeface="Calibri"/>
              </a:rPr>
              <a:t> </a:t>
            </a:r>
            <a:r>
              <a:rPr sz="3600" b="1" spc="-20" dirty="0">
                <a:solidFill>
                  <a:srgbClr val="7A4199"/>
                </a:solidFill>
                <a:latin typeface="Calibri"/>
                <a:cs typeface="Calibri"/>
              </a:rPr>
              <a:t>hip</a:t>
            </a:r>
            <a:r>
              <a:rPr sz="3600" b="1" spc="10" dirty="0">
                <a:solidFill>
                  <a:srgbClr val="7A4199"/>
                </a:solidFill>
                <a:latin typeface="Calibri"/>
                <a:cs typeface="Calibri"/>
              </a:rPr>
              <a:t> </a:t>
            </a:r>
            <a:r>
              <a:rPr sz="3600" b="1" dirty="0">
                <a:solidFill>
                  <a:srgbClr val="7A4199"/>
                </a:solidFill>
                <a:latin typeface="Calibri"/>
                <a:cs typeface="Calibri"/>
              </a:rPr>
              <a:t>p</a:t>
            </a:r>
            <a:r>
              <a:rPr sz="3600" b="1" spc="-45" dirty="0">
                <a:solidFill>
                  <a:srgbClr val="7A4199"/>
                </a:solidFill>
                <a:latin typeface="Calibri"/>
                <a:cs typeface="Calibri"/>
              </a:rPr>
              <a:t>r</a:t>
            </a:r>
            <a:r>
              <a:rPr sz="3600" b="1" spc="-20" dirty="0">
                <a:solidFill>
                  <a:srgbClr val="7A4199"/>
                </a:solidFill>
                <a:latin typeface="Calibri"/>
                <a:cs typeface="Calibri"/>
              </a:rPr>
              <a:t>o</a:t>
            </a:r>
            <a:r>
              <a:rPr sz="3600" b="1" spc="-70" dirty="0">
                <a:solidFill>
                  <a:srgbClr val="7A4199"/>
                </a:solidFill>
                <a:latin typeface="Calibri"/>
                <a:cs typeface="Calibri"/>
              </a:rPr>
              <a:t>t</a:t>
            </a:r>
            <a:r>
              <a:rPr sz="3600" b="1" spc="-5" dirty="0">
                <a:solidFill>
                  <a:srgbClr val="7A4199"/>
                </a:solidFill>
                <a:latin typeface="Calibri"/>
                <a:cs typeface="Calibri"/>
              </a:rPr>
              <a:t>ec</a:t>
            </a:r>
            <a:r>
              <a:rPr sz="3600" b="1" spc="-30" dirty="0">
                <a:solidFill>
                  <a:srgbClr val="7A4199"/>
                </a:solidFill>
                <a:latin typeface="Calibri"/>
                <a:cs typeface="Calibri"/>
              </a:rPr>
              <a:t>t</a:t>
            </a:r>
            <a:r>
              <a:rPr sz="3600" b="1" dirty="0">
                <a:solidFill>
                  <a:srgbClr val="7A4199"/>
                </a:solidFill>
                <a:latin typeface="Calibri"/>
                <a:cs typeface="Calibri"/>
              </a:rPr>
              <a:t>o</a:t>
            </a:r>
            <a:r>
              <a:rPr sz="3600" b="1" spc="-50" dirty="0">
                <a:solidFill>
                  <a:srgbClr val="7A4199"/>
                </a:solidFill>
                <a:latin typeface="Calibri"/>
                <a:cs typeface="Calibri"/>
              </a:rPr>
              <a:t>r</a:t>
            </a:r>
            <a:r>
              <a:rPr sz="3600" b="1" spc="-10" dirty="0">
                <a:solidFill>
                  <a:srgbClr val="7A4199"/>
                </a:solidFill>
                <a:latin typeface="Calibri"/>
                <a:cs typeface="Calibri"/>
              </a:rPr>
              <a:t>s</a:t>
            </a:r>
            <a:r>
              <a:rPr sz="3600" b="1" dirty="0">
                <a:solidFill>
                  <a:srgbClr val="7A4199"/>
                </a:solidFill>
                <a:latin typeface="Calibri"/>
                <a:cs typeface="Calibri"/>
              </a:rPr>
              <a:t>?</a:t>
            </a:r>
            <a:endParaRPr sz="3600">
              <a:latin typeface="Calibri"/>
              <a:cs typeface="Calibri"/>
            </a:endParaRPr>
          </a:p>
        </p:txBody>
      </p:sp>
      <p:pic>
        <p:nvPicPr>
          <p:cNvPr id="6" name="Picture 5"/>
          <p:cNvPicPr/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1896" b="36208"/>
          <a:stretch/>
        </p:blipFill>
        <p:spPr>
          <a:xfrm>
            <a:off x="228600" y="164958"/>
            <a:ext cx="1926644" cy="61452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711066" y="6513982"/>
            <a:ext cx="1721485" cy="1524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000" spc="-5" dirty="0">
                <a:solidFill>
                  <a:srgbClr val="585858"/>
                </a:solidFill>
                <a:latin typeface="Calibri"/>
                <a:cs typeface="Calibri"/>
              </a:rPr>
              <a:t>Papaioann</a:t>
            </a:r>
            <a:r>
              <a:rPr sz="1000" spc="-15" dirty="0">
                <a:solidFill>
                  <a:srgbClr val="585858"/>
                </a:solidFill>
                <a:latin typeface="Calibri"/>
                <a:cs typeface="Calibri"/>
              </a:rPr>
              <a:t>o</a:t>
            </a:r>
            <a:r>
              <a:rPr sz="1000" spc="-10" dirty="0">
                <a:solidFill>
                  <a:srgbClr val="585858"/>
                </a:solidFill>
                <a:latin typeface="Calibri"/>
                <a:cs typeface="Calibri"/>
              </a:rPr>
              <a:t>u</a:t>
            </a:r>
            <a:r>
              <a:rPr sz="1000" spc="-45" dirty="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585858"/>
                </a:solidFill>
                <a:latin typeface="Calibri"/>
                <a:cs typeface="Calibri"/>
              </a:rPr>
              <a:t>A</a:t>
            </a:r>
            <a:r>
              <a:rPr sz="1000" dirty="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585858"/>
                </a:solidFill>
                <a:latin typeface="Calibri"/>
                <a:cs typeface="Calibri"/>
              </a:rPr>
              <a:t>e</a:t>
            </a:r>
            <a:r>
              <a:rPr sz="1000" spc="-5" dirty="0">
                <a:solidFill>
                  <a:srgbClr val="585858"/>
                </a:solidFill>
                <a:latin typeface="Calibri"/>
                <a:cs typeface="Calibri"/>
              </a:rPr>
              <a:t>t</a:t>
            </a:r>
            <a:r>
              <a:rPr sz="1000" spc="10" dirty="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585858"/>
                </a:solidFill>
                <a:latin typeface="Calibri"/>
                <a:cs typeface="Calibri"/>
              </a:rPr>
              <a:t>al.</a:t>
            </a:r>
            <a:r>
              <a:rPr sz="1000" spc="-10" dirty="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sz="1000" spc="-15" dirty="0">
                <a:solidFill>
                  <a:srgbClr val="585858"/>
                </a:solidFill>
                <a:latin typeface="Calibri"/>
                <a:cs typeface="Calibri"/>
              </a:rPr>
              <a:t>C</a:t>
            </a:r>
            <a:r>
              <a:rPr sz="1000" spc="-10" dirty="0">
                <a:solidFill>
                  <a:srgbClr val="585858"/>
                </a:solidFill>
                <a:latin typeface="Calibri"/>
                <a:cs typeface="Calibri"/>
              </a:rPr>
              <a:t>M</a:t>
            </a:r>
            <a:r>
              <a:rPr sz="1000" spc="-15" dirty="0">
                <a:solidFill>
                  <a:srgbClr val="585858"/>
                </a:solidFill>
                <a:latin typeface="Calibri"/>
                <a:cs typeface="Calibri"/>
              </a:rPr>
              <a:t>AJ</a:t>
            </a:r>
            <a:r>
              <a:rPr sz="1000" dirty="0">
                <a:solidFill>
                  <a:srgbClr val="585858"/>
                </a:solidFill>
                <a:latin typeface="Calibri"/>
                <a:cs typeface="Calibri"/>
              </a:rPr>
              <a:t>.</a:t>
            </a:r>
            <a:r>
              <a:rPr sz="1000" spc="10" dirty="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585858"/>
                </a:solidFill>
                <a:latin typeface="Calibri"/>
                <a:cs typeface="Calibri"/>
              </a:rPr>
              <a:t>2</a:t>
            </a:r>
            <a:r>
              <a:rPr sz="1000" spc="-10" dirty="0">
                <a:solidFill>
                  <a:srgbClr val="585858"/>
                </a:solidFill>
                <a:latin typeface="Calibri"/>
                <a:cs typeface="Calibri"/>
              </a:rPr>
              <a:t>0</a:t>
            </a:r>
            <a:r>
              <a:rPr sz="1000" spc="-5" dirty="0">
                <a:solidFill>
                  <a:srgbClr val="585858"/>
                </a:solidFill>
                <a:latin typeface="Calibri"/>
                <a:cs typeface="Calibri"/>
              </a:rPr>
              <a:t>15</a:t>
            </a:r>
            <a:endParaRPr sz="100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46303" y="1714531"/>
            <a:ext cx="7931784" cy="23247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55600" indent="-342900">
              <a:lnSpc>
                <a:spcPct val="100000"/>
              </a:lnSpc>
              <a:buClr>
                <a:srgbClr val="9480B9"/>
              </a:buClr>
              <a:buFont typeface="Arial"/>
              <a:buChar char="•"/>
              <a:tabLst>
                <a:tab pos="355600" algn="l"/>
              </a:tabLst>
            </a:pPr>
            <a:r>
              <a:rPr sz="2400" spc="-35" dirty="0">
                <a:solidFill>
                  <a:srgbClr val="404040"/>
                </a:solidFill>
                <a:latin typeface="Calibri"/>
                <a:cs typeface="Calibri"/>
              </a:rPr>
              <a:t>F</a:t>
            </a:r>
            <a:r>
              <a:rPr sz="2400" spc="-20" dirty="0">
                <a:solidFill>
                  <a:srgbClr val="404040"/>
                </a:solidFill>
                <a:latin typeface="Calibri"/>
                <a:cs typeface="Calibri"/>
              </a:rPr>
              <a:t>o</a:t>
            </a:r>
            <a:r>
              <a:rPr sz="2400" spc="-10" dirty="0">
                <a:solidFill>
                  <a:srgbClr val="404040"/>
                </a:solidFill>
                <a:latin typeface="Calibri"/>
                <a:cs typeface="Calibri"/>
              </a:rPr>
              <a:t>r</a:t>
            </a:r>
            <a:r>
              <a:rPr sz="240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400" spc="-50" dirty="0">
                <a:solidFill>
                  <a:srgbClr val="404040"/>
                </a:solidFill>
                <a:latin typeface="Calibri"/>
                <a:cs typeface="Calibri"/>
              </a:rPr>
              <a:t>r</a:t>
            </a:r>
            <a:r>
              <a:rPr sz="2400" dirty="0">
                <a:solidFill>
                  <a:srgbClr val="404040"/>
                </a:solidFill>
                <a:latin typeface="Calibri"/>
                <a:cs typeface="Calibri"/>
              </a:rPr>
              <a:t>eside</a:t>
            </a:r>
            <a:r>
              <a:rPr sz="2400" spc="-25" dirty="0">
                <a:solidFill>
                  <a:srgbClr val="404040"/>
                </a:solidFill>
                <a:latin typeface="Calibri"/>
                <a:cs typeface="Calibri"/>
              </a:rPr>
              <a:t>n</a:t>
            </a:r>
            <a:r>
              <a:rPr sz="2400" dirty="0">
                <a:solidFill>
                  <a:srgbClr val="404040"/>
                </a:solidFill>
                <a:latin typeface="Calibri"/>
                <a:cs typeface="Calibri"/>
              </a:rPr>
              <a:t>ts</a:t>
            </a:r>
            <a:r>
              <a:rPr sz="2400" spc="-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404040"/>
                </a:solidFill>
                <a:latin typeface="Calibri"/>
                <a:cs typeface="Calibri"/>
              </a:rPr>
              <a:t>who</a:t>
            </a:r>
            <a:r>
              <a:rPr sz="2400" spc="-15" dirty="0">
                <a:solidFill>
                  <a:srgbClr val="404040"/>
                </a:solidFill>
                <a:latin typeface="Calibri"/>
                <a:cs typeface="Calibri"/>
              </a:rPr>
              <a:t> a</a:t>
            </a:r>
            <a:r>
              <a:rPr sz="2400" spc="-45" dirty="0">
                <a:solidFill>
                  <a:srgbClr val="404040"/>
                </a:solidFill>
                <a:latin typeface="Calibri"/>
                <a:cs typeface="Calibri"/>
              </a:rPr>
              <a:t>r</a:t>
            </a:r>
            <a:r>
              <a:rPr sz="2400" spc="-15" dirty="0">
                <a:solidFill>
                  <a:srgbClr val="404040"/>
                </a:solidFill>
                <a:latin typeface="Calibri"/>
                <a:cs typeface="Calibri"/>
              </a:rPr>
              <a:t>e</a:t>
            </a:r>
            <a:r>
              <a:rPr sz="2400" dirty="0">
                <a:solidFill>
                  <a:srgbClr val="404040"/>
                </a:solidFill>
                <a:latin typeface="Calibri"/>
                <a:cs typeface="Calibri"/>
              </a:rPr>
              <a:t> mobile</a:t>
            </a:r>
            <a:r>
              <a:rPr sz="2400" spc="-1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404040"/>
                </a:solidFill>
                <a:latin typeface="Calibri"/>
                <a:cs typeface="Calibri"/>
              </a:rPr>
              <a:t>and</a:t>
            </a:r>
            <a:r>
              <a:rPr sz="2400" spc="-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400" spc="-25" dirty="0">
                <a:solidFill>
                  <a:srgbClr val="404040"/>
                </a:solidFill>
                <a:latin typeface="Calibri"/>
                <a:cs typeface="Calibri"/>
              </a:rPr>
              <a:t>a</a:t>
            </a:r>
            <a:r>
              <a:rPr sz="2400" spc="-10" dirty="0">
                <a:solidFill>
                  <a:srgbClr val="404040"/>
                </a:solidFill>
                <a:latin typeface="Calibri"/>
                <a:cs typeface="Calibri"/>
              </a:rPr>
              <a:t>t</a:t>
            </a:r>
            <a:r>
              <a:rPr sz="2400" spc="-1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400" spc="-5" dirty="0">
                <a:solidFill>
                  <a:srgbClr val="404040"/>
                </a:solidFill>
                <a:latin typeface="Calibri"/>
                <a:cs typeface="Calibri"/>
              </a:rPr>
              <a:t>hig</a:t>
            </a:r>
            <a:r>
              <a:rPr sz="2400" dirty="0">
                <a:solidFill>
                  <a:srgbClr val="404040"/>
                </a:solidFill>
                <a:latin typeface="Calibri"/>
                <a:cs typeface="Calibri"/>
              </a:rPr>
              <a:t>h</a:t>
            </a:r>
            <a:r>
              <a:rPr sz="2400" spc="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400" spc="-10" dirty="0">
                <a:solidFill>
                  <a:srgbClr val="404040"/>
                </a:solidFill>
                <a:latin typeface="Calibri"/>
                <a:cs typeface="Calibri"/>
              </a:rPr>
              <a:t>risk</a:t>
            </a:r>
            <a:r>
              <a:rPr sz="2400" spc="-2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400" spc="-5" dirty="0">
                <a:solidFill>
                  <a:srgbClr val="404040"/>
                </a:solidFill>
                <a:latin typeface="Calibri"/>
                <a:cs typeface="Calibri"/>
              </a:rPr>
              <a:t>o</a:t>
            </a:r>
            <a:r>
              <a:rPr sz="2400" dirty="0">
                <a:solidFill>
                  <a:srgbClr val="404040"/>
                </a:solidFill>
                <a:latin typeface="Calibri"/>
                <a:cs typeface="Calibri"/>
              </a:rPr>
              <a:t>f </a:t>
            </a:r>
            <a:r>
              <a:rPr sz="2400" spc="-15" dirty="0">
                <a:solidFill>
                  <a:srgbClr val="404040"/>
                </a:solidFill>
                <a:latin typeface="Calibri"/>
                <a:cs typeface="Calibri"/>
              </a:rPr>
              <a:t>f</a:t>
            </a:r>
            <a:r>
              <a:rPr sz="2400" spc="-50" dirty="0">
                <a:solidFill>
                  <a:srgbClr val="404040"/>
                </a:solidFill>
                <a:latin typeface="Calibri"/>
                <a:cs typeface="Calibri"/>
              </a:rPr>
              <a:t>r</a:t>
            </a:r>
            <a:r>
              <a:rPr sz="2400" spc="-15" dirty="0">
                <a:solidFill>
                  <a:srgbClr val="404040"/>
                </a:solidFill>
                <a:latin typeface="Calibri"/>
                <a:cs typeface="Calibri"/>
              </a:rPr>
              <a:t>a</a:t>
            </a:r>
            <a:r>
              <a:rPr sz="2400" spc="-10" dirty="0">
                <a:solidFill>
                  <a:srgbClr val="404040"/>
                </a:solidFill>
                <a:latin typeface="Calibri"/>
                <a:cs typeface="Calibri"/>
              </a:rPr>
              <a:t>c</a:t>
            </a:r>
            <a:r>
              <a:rPr sz="2400" spc="-15" dirty="0">
                <a:solidFill>
                  <a:srgbClr val="404040"/>
                </a:solidFill>
                <a:latin typeface="Calibri"/>
                <a:cs typeface="Calibri"/>
              </a:rPr>
              <a:t>tu</a:t>
            </a:r>
            <a:r>
              <a:rPr sz="2400" spc="-45" dirty="0">
                <a:solidFill>
                  <a:srgbClr val="404040"/>
                </a:solidFill>
                <a:latin typeface="Calibri"/>
                <a:cs typeface="Calibri"/>
              </a:rPr>
              <a:t>r</a:t>
            </a:r>
            <a:r>
              <a:rPr sz="2400" spc="-10" dirty="0">
                <a:solidFill>
                  <a:srgbClr val="404040"/>
                </a:solidFill>
                <a:latin typeface="Calibri"/>
                <a:cs typeface="Calibri"/>
              </a:rPr>
              <a:t>es,</a:t>
            </a:r>
            <a:r>
              <a:rPr sz="240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400" u="heavy" spc="-45" dirty="0">
                <a:solidFill>
                  <a:srgbClr val="404040"/>
                </a:solidFill>
                <a:latin typeface="Calibri"/>
                <a:cs typeface="Calibri"/>
              </a:rPr>
              <a:t>w</a:t>
            </a:r>
            <a:r>
              <a:rPr sz="2400" u="heavy" spc="-15" dirty="0">
                <a:solidFill>
                  <a:srgbClr val="404040"/>
                </a:solidFill>
                <a:latin typeface="Calibri"/>
                <a:cs typeface="Calibri"/>
              </a:rPr>
              <a:t>e</a:t>
            </a:r>
            <a:endParaRPr sz="2400">
              <a:latin typeface="Calibri"/>
              <a:cs typeface="Calibri"/>
            </a:endParaRPr>
          </a:p>
          <a:p>
            <a:pPr marL="355600">
              <a:lnSpc>
                <a:spcPct val="100000"/>
              </a:lnSpc>
            </a:pPr>
            <a:r>
              <a:rPr sz="2400" u="heavy" spc="-45" dirty="0">
                <a:solidFill>
                  <a:srgbClr val="404040"/>
                </a:solidFill>
                <a:latin typeface="Calibri"/>
                <a:cs typeface="Calibri"/>
              </a:rPr>
              <a:t>r</a:t>
            </a:r>
            <a:r>
              <a:rPr sz="2400" u="heavy" dirty="0">
                <a:solidFill>
                  <a:srgbClr val="404040"/>
                </a:solidFill>
                <a:latin typeface="Calibri"/>
                <a:cs typeface="Calibri"/>
              </a:rPr>
              <a:t>e</a:t>
            </a:r>
            <a:r>
              <a:rPr sz="2400" u="heavy" spc="-20" dirty="0">
                <a:solidFill>
                  <a:srgbClr val="404040"/>
                </a:solidFill>
                <a:latin typeface="Calibri"/>
                <a:cs typeface="Calibri"/>
              </a:rPr>
              <a:t>c</a:t>
            </a:r>
            <a:r>
              <a:rPr sz="2400" u="heavy" spc="-5" dirty="0">
                <a:solidFill>
                  <a:srgbClr val="404040"/>
                </a:solidFill>
                <a:latin typeface="Calibri"/>
                <a:cs typeface="Calibri"/>
              </a:rPr>
              <a:t>ommen</a:t>
            </a:r>
            <a:r>
              <a:rPr sz="2400" u="heavy" dirty="0">
                <a:solidFill>
                  <a:srgbClr val="404040"/>
                </a:solidFill>
                <a:latin typeface="Calibri"/>
                <a:cs typeface="Calibri"/>
              </a:rPr>
              <a:t>d</a:t>
            </a:r>
            <a:r>
              <a:rPr sz="2400" spc="-1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400" spc="-5" dirty="0">
                <a:solidFill>
                  <a:srgbClr val="404040"/>
                </a:solidFill>
                <a:latin typeface="Calibri"/>
                <a:cs typeface="Calibri"/>
              </a:rPr>
              <a:t>hi</a:t>
            </a:r>
            <a:r>
              <a:rPr sz="2400" dirty="0">
                <a:solidFill>
                  <a:srgbClr val="404040"/>
                </a:solidFill>
                <a:latin typeface="Calibri"/>
                <a:cs typeface="Calibri"/>
              </a:rPr>
              <a:t>p </a:t>
            </a:r>
            <a:r>
              <a:rPr sz="2400" spc="-10" dirty="0">
                <a:solidFill>
                  <a:srgbClr val="404040"/>
                </a:solidFill>
                <a:latin typeface="Calibri"/>
                <a:cs typeface="Calibri"/>
              </a:rPr>
              <a:t>p</a:t>
            </a:r>
            <a:r>
              <a:rPr sz="2400" spc="-45" dirty="0">
                <a:solidFill>
                  <a:srgbClr val="404040"/>
                </a:solidFill>
                <a:latin typeface="Calibri"/>
                <a:cs typeface="Calibri"/>
              </a:rPr>
              <a:t>r</a:t>
            </a:r>
            <a:r>
              <a:rPr sz="2400" spc="-5" dirty="0">
                <a:solidFill>
                  <a:srgbClr val="404040"/>
                </a:solidFill>
                <a:latin typeface="Calibri"/>
                <a:cs typeface="Calibri"/>
              </a:rPr>
              <a:t>o</a:t>
            </a:r>
            <a:r>
              <a:rPr sz="2400" spc="-35" dirty="0">
                <a:solidFill>
                  <a:srgbClr val="404040"/>
                </a:solidFill>
                <a:latin typeface="Calibri"/>
                <a:cs typeface="Calibri"/>
              </a:rPr>
              <a:t>t</a:t>
            </a:r>
            <a:r>
              <a:rPr sz="2400" dirty="0">
                <a:solidFill>
                  <a:srgbClr val="404040"/>
                </a:solidFill>
                <a:latin typeface="Calibri"/>
                <a:cs typeface="Calibri"/>
              </a:rPr>
              <a:t>e</a:t>
            </a:r>
            <a:r>
              <a:rPr sz="2400" spc="5" dirty="0">
                <a:solidFill>
                  <a:srgbClr val="404040"/>
                </a:solidFill>
                <a:latin typeface="Calibri"/>
                <a:cs typeface="Calibri"/>
              </a:rPr>
              <a:t>c</a:t>
            </a:r>
            <a:r>
              <a:rPr sz="2400" spc="-25" dirty="0">
                <a:solidFill>
                  <a:srgbClr val="404040"/>
                </a:solidFill>
                <a:latin typeface="Calibri"/>
                <a:cs typeface="Calibri"/>
              </a:rPr>
              <a:t>t</a:t>
            </a:r>
            <a:r>
              <a:rPr sz="2400" spc="-5" dirty="0">
                <a:solidFill>
                  <a:srgbClr val="404040"/>
                </a:solidFill>
                <a:latin typeface="Calibri"/>
                <a:cs typeface="Calibri"/>
              </a:rPr>
              <a:t>o</a:t>
            </a:r>
            <a:r>
              <a:rPr sz="2400" spc="-40" dirty="0">
                <a:solidFill>
                  <a:srgbClr val="404040"/>
                </a:solidFill>
                <a:latin typeface="Calibri"/>
                <a:cs typeface="Calibri"/>
              </a:rPr>
              <a:t>r</a:t>
            </a:r>
            <a:r>
              <a:rPr sz="2400" dirty="0">
                <a:solidFill>
                  <a:srgbClr val="404040"/>
                </a:solidFill>
                <a:latin typeface="Calibri"/>
                <a:cs typeface="Calibri"/>
              </a:rPr>
              <a:t>s</a:t>
            </a:r>
            <a:endParaRPr sz="24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7"/>
              </a:spcBef>
            </a:pPr>
            <a:endParaRPr sz="3500">
              <a:latin typeface="Times New Roman"/>
              <a:cs typeface="Times New Roman"/>
            </a:endParaRPr>
          </a:p>
          <a:p>
            <a:pPr marL="355600" marR="347980" indent="-342900">
              <a:lnSpc>
                <a:spcPct val="100000"/>
              </a:lnSpc>
              <a:buClr>
                <a:srgbClr val="9480B9"/>
              </a:buClr>
              <a:buFont typeface="Arial"/>
              <a:buChar char="•"/>
              <a:tabLst>
                <a:tab pos="355600" algn="l"/>
              </a:tabLst>
            </a:pPr>
            <a:r>
              <a:rPr sz="2400" spc="-35" dirty="0">
                <a:solidFill>
                  <a:srgbClr val="404040"/>
                </a:solidFill>
                <a:latin typeface="Calibri"/>
                <a:cs typeface="Calibri"/>
              </a:rPr>
              <a:t>F</a:t>
            </a:r>
            <a:r>
              <a:rPr sz="2400" spc="-20" dirty="0">
                <a:solidFill>
                  <a:srgbClr val="404040"/>
                </a:solidFill>
                <a:latin typeface="Calibri"/>
                <a:cs typeface="Calibri"/>
              </a:rPr>
              <a:t>o</a:t>
            </a:r>
            <a:r>
              <a:rPr sz="2400" spc="-10" dirty="0">
                <a:solidFill>
                  <a:srgbClr val="404040"/>
                </a:solidFill>
                <a:latin typeface="Calibri"/>
                <a:cs typeface="Calibri"/>
              </a:rPr>
              <a:t>r</a:t>
            </a:r>
            <a:r>
              <a:rPr sz="240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400" spc="-50" dirty="0">
                <a:solidFill>
                  <a:srgbClr val="404040"/>
                </a:solidFill>
                <a:latin typeface="Calibri"/>
                <a:cs typeface="Calibri"/>
              </a:rPr>
              <a:t>r</a:t>
            </a:r>
            <a:r>
              <a:rPr sz="2400" dirty="0">
                <a:solidFill>
                  <a:srgbClr val="404040"/>
                </a:solidFill>
                <a:latin typeface="Calibri"/>
                <a:cs typeface="Calibri"/>
              </a:rPr>
              <a:t>eside</a:t>
            </a:r>
            <a:r>
              <a:rPr sz="2400" spc="-25" dirty="0">
                <a:solidFill>
                  <a:srgbClr val="404040"/>
                </a:solidFill>
                <a:latin typeface="Calibri"/>
                <a:cs typeface="Calibri"/>
              </a:rPr>
              <a:t>n</a:t>
            </a:r>
            <a:r>
              <a:rPr sz="2400" dirty="0">
                <a:solidFill>
                  <a:srgbClr val="404040"/>
                </a:solidFill>
                <a:latin typeface="Calibri"/>
                <a:cs typeface="Calibri"/>
              </a:rPr>
              <a:t>ts</a:t>
            </a:r>
            <a:r>
              <a:rPr sz="2400" spc="-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404040"/>
                </a:solidFill>
                <a:latin typeface="Calibri"/>
                <a:cs typeface="Calibri"/>
              </a:rPr>
              <a:t>who</a:t>
            </a:r>
            <a:r>
              <a:rPr sz="2400" spc="-15" dirty="0">
                <a:solidFill>
                  <a:srgbClr val="404040"/>
                </a:solidFill>
                <a:latin typeface="Calibri"/>
                <a:cs typeface="Calibri"/>
              </a:rPr>
              <a:t> a</a:t>
            </a:r>
            <a:r>
              <a:rPr sz="2400" spc="-45" dirty="0">
                <a:solidFill>
                  <a:srgbClr val="404040"/>
                </a:solidFill>
                <a:latin typeface="Calibri"/>
                <a:cs typeface="Calibri"/>
              </a:rPr>
              <a:t>r</a:t>
            </a:r>
            <a:r>
              <a:rPr sz="2400" spc="-15" dirty="0">
                <a:solidFill>
                  <a:srgbClr val="404040"/>
                </a:solidFill>
                <a:latin typeface="Calibri"/>
                <a:cs typeface="Calibri"/>
              </a:rPr>
              <a:t>e</a:t>
            </a:r>
            <a:r>
              <a:rPr sz="240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400" spc="-5" dirty="0">
                <a:solidFill>
                  <a:srgbClr val="404040"/>
                </a:solidFill>
                <a:latin typeface="Calibri"/>
                <a:cs typeface="Calibri"/>
              </a:rPr>
              <a:t>no</a:t>
            </a:r>
            <a:r>
              <a:rPr sz="2400" dirty="0">
                <a:solidFill>
                  <a:srgbClr val="404040"/>
                </a:solidFill>
                <a:latin typeface="Calibri"/>
                <a:cs typeface="Calibri"/>
              </a:rPr>
              <a:t>t </a:t>
            </a:r>
            <a:r>
              <a:rPr sz="2400" spc="-30" dirty="0">
                <a:solidFill>
                  <a:srgbClr val="404040"/>
                </a:solidFill>
                <a:latin typeface="Calibri"/>
                <a:cs typeface="Calibri"/>
              </a:rPr>
              <a:t>a</a:t>
            </a:r>
            <a:r>
              <a:rPr sz="2400" spc="-10" dirty="0">
                <a:solidFill>
                  <a:srgbClr val="404040"/>
                </a:solidFill>
                <a:latin typeface="Calibri"/>
                <a:cs typeface="Calibri"/>
              </a:rPr>
              <a:t>t</a:t>
            </a:r>
            <a:r>
              <a:rPr sz="2400" spc="-1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400" spc="-5" dirty="0">
                <a:solidFill>
                  <a:srgbClr val="404040"/>
                </a:solidFill>
                <a:latin typeface="Calibri"/>
                <a:cs typeface="Calibri"/>
              </a:rPr>
              <a:t>hig</a:t>
            </a:r>
            <a:r>
              <a:rPr sz="2400" dirty="0">
                <a:solidFill>
                  <a:srgbClr val="404040"/>
                </a:solidFill>
                <a:latin typeface="Calibri"/>
                <a:cs typeface="Calibri"/>
              </a:rPr>
              <a:t>h</a:t>
            </a:r>
            <a:r>
              <a:rPr sz="2400" spc="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400" spc="-10" dirty="0">
                <a:solidFill>
                  <a:srgbClr val="404040"/>
                </a:solidFill>
                <a:latin typeface="Calibri"/>
                <a:cs typeface="Calibri"/>
              </a:rPr>
              <a:t>risk</a:t>
            </a:r>
            <a:r>
              <a:rPr sz="2400" spc="-2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400" spc="-5" dirty="0">
                <a:solidFill>
                  <a:srgbClr val="404040"/>
                </a:solidFill>
                <a:latin typeface="Calibri"/>
                <a:cs typeface="Calibri"/>
              </a:rPr>
              <a:t>o</a:t>
            </a:r>
            <a:r>
              <a:rPr sz="2400" dirty="0">
                <a:solidFill>
                  <a:srgbClr val="404040"/>
                </a:solidFill>
                <a:latin typeface="Calibri"/>
                <a:cs typeface="Calibri"/>
              </a:rPr>
              <a:t>f </a:t>
            </a:r>
            <a:r>
              <a:rPr sz="2400" spc="-15" dirty="0">
                <a:solidFill>
                  <a:srgbClr val="404040"/>
                </a:solidFill>
                <a:latin typeface="Calibri"/>
                <a:cs typeface="Calibri"/>
              </a:rPr>
              <a:t>f</a:t>
            </a:r>
            <a:r>
              <a:rPr sz="2400" spc="-65" dirty="0">
                <a:solidFill>
                  <a:srgbClr val="404040"/>
                </a:solidFill>
                <a:latin typeface="Calibri"/>
                <a:cs typeface="Calibri"/>
              </a:rPr>
              <a:t>r</a:t>
            </a:r>
            <a:r>
              <a:rPr sz="2400" spc="-15" dirty="0">
                <a:solidFill>
                  <a:srgbClr val="404040"/>
                </a:solidFill>
                <a:latin typeface="Calibri"/>
                <a:cs typeface="Calibri"/>
              </a:rPr>
              <a:t>a</a:t>
            </a:r>
            <a:r>
              <a:rPr sz="2400" spc="-10" dirty="0">
                <a:solidFill>
                  <a:srgbClr val="404040"/>
                </a:solidFill>
                <a:latin typeface="Calibri"/>
                <a:cs typeface="Calibri"/>
              </a:rPr>
              <a:t>c</a:t>
            </a:r>
            <a:r>
              <a:rPr sz="2400" spc="-15" dirty="0">
                <a:solidFill>
                  <a:srgbClr val="404040"/>
                </a:solidFill>
                <a:latin typeface="Calibri"/>
                <a:cs typeface="Calibri"/>
              </a:rPr>
              <a:t>tu</a:t>
            </a:r>
            <a:r>
              <a:rPr sz="2400" spc="-45" dirty="0">
                <a:solidFill>
                  <a:srgbClr val="404040"/>
                </a:solidFill>
                <a:latin typeface="Calibri"/>
                <a:cs typeface="Calibri"/>
              </a:rPr>
              <a:t>r</a:t>
            </a:r>
            <a:r>
              <a:rPr sz="2400" spc="-15" dirty="0">
                <a:solidFill>
                  <a:srgbClr val="404040"/>
                </a:solidFill>
                <a:latin typeface="Calibri"/>
                <a:cs typeface="Calibri"/>
              </a:rPr>
              <a:t>e</a:t>
            </a:r>
            <a:r>
              <a:rPr sz="240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400" spc="-5" dirty="0">
                <a:solidFill>
                  <a:srgbClr val="404040"/>
                </a:solidFill>
                <a:latin typeface="Calibri"/>
                <a:cs typeface="Calibri"/>
              </a:rPr>
              <a:t>bu</a:t>
            </a:r>
            <a:r>
              <a:rPr sz="2400" dirty="0">
                <a:solidFill>
                  <a:srgbClr val="404040"/>
                </a:solidFill>
                <a:latin typeface="Calibri"/>
                <a:cs typeface="Calibri"/>
              </a:rPr>
              <a:t>t</a:t>
            </a:r>
            <a:r>
              <a:rPr sz="2400" spc="-1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400" spc="-15" dirty="0">
                <a:solidFill>
                  <a:srgbClr val="404040"/>
                </a:solidFill>
                <a:latin typeface="Calibri"/>
                <a:cs typeface="Calibri"/>
              </a:rPr>
              <a:t>a</a:t>
            </a:r>
            <a:r>
              <a:rPr sz="2400" spc="-45" dirty="0">
                <a:solidFill>
                  <a:srgbClr val="404040"/>
                </a:solidFill>
                <a:latin typeface="Calibri"/>
                <a:cs typeface="Calibri"/>
              </a:rPr>
              <a:t>r</a:t>
            </a:r>
            <a:r>
              <a:rPr sz="2400" spc="-15" dirty="0">
                <a:solidFill>
                  <a:srgbClr val="404040"/>
                </a:solidFill>
                <a:latin typeface="Calibri"/>
                <a:cs typeface="Calibri"/>
              </a:rPr>
              <a:t>e</a:t>
            </a:r>
            <a:r>
              <a:rPr sz="2400" spc="-1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404040"/>
                </a:solidFill>
                <a:latin typeface="Calibri"/>
                <a:cs typeface="Calibri"/>
              </a:rPr>
              <a:t>mob</a:t>
            </a:r>
            <a:r>
              <a:rPr sz="2400" spc="-10" dirty="0">
                <a:solidFill>
                  <a:srgbClr val="404040"/>
                </a:solidFill>
                <a:latin typeface="Calibri"/>
                <a:cs typeface="Calibri"/>
              </a:rPr>
              <a:t>i</a:t>
            </a:r>
            <a:r>
              <a:rPr sz="2400" dirty="0">
                <a:solidFill>
                  <a:srgbClr val="404040"/>
                </a:solidFill>
                <a:latin typeface="Calibri"/>
                <a:cs typeface="Calibri"/>
              </a:rPr>
              <a:t>le,</a:t>
            </a:r>
            <a:r>
              <a:rPr sz="2400" spc="-1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400" u="heavy" spc="-30" dirty="0">
                <a:solidFill>
                  <a:srgbClr val="404040"/>
                </a:solidFill>
                <a:latin typeface="Calibri"/>
                <a:cs typeface="Calibri"/>
              </a:rPr>
              <a:t>w</a:t>
            </a:r>
            <a:r>
              <a:rPr sz="2400" u="heavy" dirty="0">
                <a:solidFill>
                  <a:srgbClr val="404040"/>
                </a:solidFill>
                <a:latin typeface="Calibri"/>
                <a:cs typeface="Calibri"/>
              </a:rPr>
              <a:t>e </a:t>
            </a:r>
            <a:r>
              <a:rPr sz="2400" u="heavy" spc="-5" dirty="0">
                <a:solidFill>
                  <a:srgbClr val="404040"/>
                </a:solidFill>
                <a:latin typeface="Calibri"/>
                <a:cs typeface="Calibri"/>
              </a:rPr>
              <a:t>su</a:t>
            </a:r>
            <a:r>
              <a:rPr sz="2400" u="heavy" spc="10" dirty="0">
                <a:solidFill>
                  <a:srgbClr val="404040"/>
                </a:solidFill>
                <a:latin typeface="Calibri"/>
                <a:cs typeface="Calibri"/>
              </a:rPr>
              <a:t>g</a:t>
            </a:r>
            <a:r>
              <a:rPr sz="2400" u="heavy" spc="-30" dirty="0">
                <a:solidFill>
                  <a:srgbClr val="404040"/>
                </a:solidFill>
                <a:latin typeface="Calibri"/>
                <a:cs typeface="Calibri"/>
              </a:rPr>
              <a:t>g</a:t>
            </a:r>
            <a:r>
              <a:rPr sz="2400" u="heavy" dirty="0">
                <a:solidFill>
                  <a:srgbClr val="404040"/>
                </a:solidFill>
                <a:latin typeface="Calibri"/>
                <a:cs typeface="Calibri"/>
              </a:rPr>
              <a:t>e</a:t>
            </a:r>
            <a:r>
              <a:rPr sz="2400" u="heavy" spc="-25" dirty="0">
                <a:solidFill>
                  <a:srgbClr val="404040"/>
                </a:solidFill>
                <a:latin typeface="Calibri"/>
                <a:cs typeface="Calibri"/>
              </a:rPr>
              <a:t>s</a:t>
            </a:r>
            <a:r>
              <a:rPr sz="2400" u="heavy" dirty="0">
                <a:solidFill>
                  <a:srgbClr val="404040"/>
                </a:solidFill>
                <a:latin typeface="Calibri"/>
                <a:cs typeface="Calibri"/>
              </a:rPr>
              <a:t>t</a:t>
            </a:r>
            <a:r>
              <a:rPr sz="2400" spc="-1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400" spc="-5" dirty="0">
                <a:solidFill>
                  <a:srgbClr val="404040"/>
                </a:solidFill>
                <a:latin typeface="Calibri"/>
                <a:cs typeface="Calibri"/>
              </a:rPr>
              <a:t>hi</a:t>
            </a:r>
            <a:r>
              <a:rPr sz="2400" dirty="0">
                <a:solidFill>
                  <a:srgbClr val="404040"/>
                </a:solidFill>
                <a:latin typeface="Calibri"/>
                <a:cs typeface="Calibri"/>
              </a:rPr>
              <a:t>p </a:t>
            </a:r>
            <a:r>
              <a:rPr sz="2400" spc="-10" dirty="0">
                <a:solidFill>
                  <a:srgbClr val="404040"/>
                </a:solidFill>
                <a:latin typeface="Calibri"/>
                <a:cs typeface="Calibri"/>
              </a:rPr>
              <a:t>p</a:t>
            </a:r>
            <a:r>
              <a:rPr sz="2400" spc="-45" dirty="0">
                <a:solidFill>
                  <a:srgbClr val="404040"/>
                </a:solidFill>
                <a:latin typeface="Calibri"/>
                <a:cs typeface="Calibri"/>
              </a:rPr>
              <a:t>r</a:t>
            </a:r>
            <a:r>
              <a:rPr sz="2400" spc="-5" dirty="0">
                <a:solidFill>
                  <a:srgbClr val="404040"/>
                </a:solidFill>
                <a:latin typeface="Calibri"/>
                <a:cs typeface="Calibri"/>
              </a:rPr>
              <a:t>o</a:t>
            </a:r>
            <a:r>
              <a:rPr sz="2400" spc="-35" dirty="0">
                <a:solidFill>
                  <a:srgbClr val="404040"/>
                </a:solidFill>
                <a:latin typeface="Calibri"/>
                <a:cs typeface="Calibri"/>
              </a:rPr>
              <a:t>t</a:t>
            </a:r>
            <a:r>
              <a:rPr sz="2400" dirty="0">
                <a:solidFill>
                  <a:srgbClr val="404040"/>
                </a:solidFill>
                <a:latin typeface="Calibri"/>
                <a:cs typeface="Calibri"/>
              </a:rPr>
              <a:t>e</a:t>
            </a:r>
            <a:r>
              <a:rPr sz="2400" spc="5" dirty="0">
                <a:solidFill>
                  <a:srgbClr val="404040"/>
                </a:solidFill>
                <a:latin typeface="Calibri"/>
                <a:cs typeface="Calibri"/>
              </a:rPr>
              <a:t>c</a:t>
            </a:r>
            <a:r>
              <a:rPr sz="2400" spc="-25" dirty="0">
                <a:solidFill>
                  <a:srgbClr val="404040"/>
                </a:solidFill>
                <a:latin typeface="Calibri"/>
                <a:cs typeface="Calibri"/>
              </a:rPr>
              <a:t>t</a:t>
            </a:r>
            <a:r>
              <a:rPr sz="2400" spc="-5" dirty="0">
                <a:solidFill>
                  <a:srgbClr val="404040"/>
                </a:solidFill>
                <a:latin typeface="Calibri"/>
                <a:cs typeface="Calibri"/>
              </a:rPr>
              <a:t>o</a:t>
            </a:r>
            <a:r>
              <a:rPr sz="2400" spc="-40" dirty="0">
                <a:solidFill>
                  <a:srgbClr val="404040"/>
                </a:solidFill>
                <a:latin typeface="Calibri"/>
                <a:cs typeface="Calibri"/>
              </a:rPr>
              <a:t>r</a:t>
            </a:r>
            <a:r>
              <a:rPr sz="2400" dirty="0">
                <a:solidFill>
                  <a:srgbClr val="404040"/>
                </a:solidFill>
                <a:latin typeface="Calibri"/>
                <a:cs typeface="Calibri"/>
              </a:rPr>
              <a:t>s</a:t>
            </a:r>
            <a:r>
              <a:rPr sz="2400" spc="-2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400" spc="-5" dirty="0">
                <a:solidFill>
                  <a:srgbClr val="404040"/>
                </a:solidFill>
                <a:latin typeface="Calibri"/>
                <a:cs typeface="Calibri"/>
              </a:rPr>
              <a:t>dependin</a:t>
            </a:r>
            <a:r>
              <a:rPr sz="2400" dirty="0">
                <a:solidFill>
                  <a:srgbClr val="404040"/>
                </a:solidFill>
                <a:latin typeface="Calibri"/>
                <a:cs typeface="Calibri"/>
              </a:rPr>
              <a:t>g</a:t>
            </a:r>
            <a:r>
              <a:rPr sz="2400" spc="1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400" spc="-15" dirty="0">
                <a:solidFill>
                  <a:srgbClr val="404040"/>
                </a:solidFill>
                <a:latin typeface="Calibri"/>
                <a:cs typeface="Calibri"/>
              </a:rPr>
              <a:t>o</a:t>
            </a:r>
            <a:r>
              <a:rPr sz="2400" dirty="0">
                <a:solidFill>
                  <a:srgbClr val="404040"/>
                </a:solidFill>
                <a:latin typeface="Calibri"/>
                <a:cs typeface="Calibri"/>
              </a:rPr>
              <a:t>n</a:t>
            </a:r>
            <a:r>
              <a:rPr sz="2400" spc="-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400" spc="-50" dirty="0">
                <a:solidFill>
                  <a:srgbClr val="404040"/>
                </a:solidFill>
                <a:latin typeface="Calibri"/>
                <a:cs typeface="Calibri"/>
              </a:rPr>
              <a:t>r</a:t>
            </a:r>
            <a:r>
              <a:rPr sz="2400" dirty="0">
                <a:solidFill>
                  <a:srgbClr val="404040"/>
                </a:solidFill>
                <a:latin typeface="Calibri"/>
                <a:cs typeface="Calibri"/>
              </a:rPr>
              <a:t>esou</a:t>
            </a:r>
            <a:r>
              <a:rPr sz="2400" spc="-50" dirty="0">
                <a:solidFill>
                  <a:srgbClr val="404040"/>
                </a:solidFill>
                <a:latin typeface="Calibri"/>
                <a:cs typeface="Calibri"/>
              </a:rPr>
              <a:t>r</a:t>
            </a:r>
            <a:r>
              <a:rPr sz="2400" dirty="0">
                <a:solidFill>
                  <a:srgbClr val="404040"/>
                </a:solidFill>
                <a:latin typeface="Calibri"/>
                <a:cs typeface="Calibri"/>
              </a:rPr>
              <a:t>c</a:t>
            </a:r>
            <a:r>
              <a:rPr sz="2400" spc="5" dirty="0">
                <a:solidFill>
                  <a:srgbClr val="404040"/>
                </a:solidFill>
                <a:latin typeface="Calibri"/>
                <a:cs typeface="Calibri"/>
              </a:rPr>
              <a:t>e</a:t>
            </a:r>
            <a:r>
              <a:rPr sz="2400" dirty="0">
                <a:solidFill>
                  <a:srgbClr val="404040"/>
                </a:solidFill>
                <a:latin typeface="Calibri"/>
                <a:cs typeface="Calibri"/>
              </a:rPr>
              <a:t>s </a:t>
            </a:r>
            <a:r>
              <a:rPr sz="2400" spc="-35" dirty="0">
                <a:solidFill>
                  <a:srgbClr val="404040"/>
                </a:solidFill>
                <a:latin typeface="Calibri"/>
                <a:cs typeface="Calibri"/>
              </a:rPr>
              <a:t>a</a:t>
            </a:r>
            <a:r>
              <a:rPr sz="2400" spc="-45" dirty="0">
                <a:solidFill>
                  <a:srgbClr val="404040"/>
                </a:solidFill>
                <a:latin typeface="Calibri"/>
                <a:cs typeface="Calibri"/>
              </a:rPr>
              <a:t>v</a:t>
            </a:r>
            <a:r>
              <a:rPr sz="2400" dirty="0">
                <a:solidFill>
                  <a:srgbClr val="404040"/>
                </a:solidFill>
                <a:latin typeface="Calibri"/>
                <a:cs typeface="Calibri"/>
              </a:rPr>
              <a:t>ailable</a:t>
            </a:r>
            <a:r>
              <a:rPr sz="2400" spc="-1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404040"/>
                </a:solidFill>
                <a:latin typeface="Calibri"/>
                <a:cs typeface="Calibri"/>
              </a:rPr>
              <a:t>and the </a:t>
            </a:r>
            <a:r>
              <a:rPr sz="2400" spc="-35" dirty="0">
                <a:solidFill>
                  <a:srgbClr val="404040"/>
                </a:solidFill>
                <a:latin typeface="Calibri"/>
                <a:cs typeface="Calibri"/>
              </a:rPr>
              <a:t>r</a:t>
            </a:r>
            <a:r>
              <a:rPr sz="2400" dirty="0">
                <a:solidFill>
                  <a:srgbClr val="404040"/>
                </a:solidFill>
                <a:latin typeface="Calibri"/>
                <a:cs typeface="Calibri"/>
              </a:rPr>
              <a:t>eside</a:t>
            </a:r>
            <a:r>
              <a:rPr sz="2400" spc="-25" dirty="0">
                <a:solidFill>
                  <a:srgbClr val="404040"/>
                </a:solidFill>
                <a:latin typeface="Calibri"/>
                <a:cs typeface="Calibri"/>
              </a:rPr>
              <a:t>n</a:t>
            </a:r>
            <a:r>
              <a:rPr sz="2400" dirty="0">
                <a:solidFill>
                  <a:srgbClr val="404040"/>
                </a:solidFill>
                <a:latin typeface="Calibri"/>
                <a:cs typeface="Calibri"/>
              </a:rPr>
              <a:t>ts’ </a:t>
            </a:r>
            <a:r>
              <a:rPr sz="2400" spc="-50" dirty="0">
                <a:solidFill>
                  <a:srgbClr val="404040"/>
                </a:solidFill>
                <a:latin typeface="Calibri"/>
                <a:cs typeface="Calibri"/>
              </a:rPr>
              <a:t>v</a:t>
            </a:r>
            <a:r>
              <a:rPr sz="2400" dirty="0">
                <a:solidFill>
                  <a:srgbClr val="404040"/>
                </a:solidFill>
                <a:latin typeface="Calibri"/>
                <a:cs typeface="Calibri"/>
              </a:rPr>
              <a:t>alues and p</a:t>
            </a:r>
            <a:r>
              <a:rPr sz="2400" spc="-35" dirty="0">
                <a:solidFill>
                  <a:srgbClr val="404040"/>
                </a:solidFill>
                <a:latin typeface="Calibri"/>
                <a:cs typeface="Calibri"/>
              </a:rPr>
              <a:t>r</a:t>
            </a:r>
            <a:r>
              <a:rPr sz="2400" spc="-20" dirty="0">
                <a:solidFill>
                  <a:srgbClr val="404040"/>
                </a:solidFill>
                <a:latin typeface="Calibri"/>
                <a:cs typeface="Calibri"/>
              </a:rPr>
              <a:t>e</a:t>
            </a:r>
            <a:r>
              <a:rPr sz="2400" spc="-60" dirty="0">
                <a:solidFill>
                  <a:srgbClr val="404040"/>
                </a:solidFill>
                <a:latin typeface="Calibri"/>
                <a:cs typeface="Calibri"/>
              </a:rPr>
              <a:t>f</a:t>
            </a:r>
            <a:r>
              <a:rPr sz="2400" dirty="0">
                <a:solidFill>
                  <a:srgbClr val="404040"/>
                </a:solidFill>
                <a:latin typeface="Calibri"/>
                <a:cs typeface="Calibri"/>
              </a:rPr>
              <a:t>e</a:t>
            </a:r>
            <a:r>
              <a:rPr sz="2400" spc="-30" dirty="0">
                <a:solidFill>
                  <a:srgbClr val="404040"/>
                </a:solidFill>
                <a:latin typeface="Calibri"/>
                <a:cs typeface="Calibri"/>
              </a:rPr>
              <a:t>r</a:t>
            </a:r>
            <a:r>
              <a:rPr sz="2400" dirty="0">
                <a:solidFill>
                  <a:srgbClr val="404040"/>
                </a:solidFill>
                <a:latin typeface="Calibri"/>
                <a:cs typeface="Calibri"/>
              </a:rPr>
              <a:t>en</a:t>
            </a:r>
            <a:r>
              <a:rPr sz="2400" spc="5" dirty="0">
                <a:solidFill>
                  <a:srgbClr val="404040"/>
                </a:solidFill>
                <a:latin typeface="Calibri"/>
                <a:cs typeface="Calibri"/>
              </a:rPr>
              <a:t>c</a:t>
            </a:r>
            <a:r>
              <a:rPr sz="2400" dirty="0">
                <a:solidFill>
                  <a:srgbClr val="404040"/>
                </a:solidFill>
                <a:latin typeface="Calibri"/>
                <a:cs typeface="Calibri"/>
              </a:rPr>
              <a:t>es.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91515" rIns="0" bIns="0" rtlCol="0">
            <a:spAutoFit/>
          </a:bodyPr>
          <a:lstStyle/>
          <a:p>
            <a:pPr marL="3803650">
              <a:lnSpc>
                <a:spcPct val="100000"/>
              </a:lnSpc>
            </a:pPr>
            <a:r>
              <a:rPr b="0" spc="-5" dirty="0">
                <a:latin typeface="Calibri"/>
                <a:cs typeface="Calibri"/>
              </a:rPr>
              <a:t>Hi</a:t>
            </a:r>
            <a:r>
              <a:rPr b="0" dirty="0">
                <a:latin typeface="Calibri"/>
                <a:cs typeface="Calibri"/>
              </a:rPr>
              <a:t>p</a:t>
            </a:r>
            <a:r>
              <a:rPr b="0" spc="-15" dirty="0">
                <a:latin typeface="Calibri"/>
                <a:cs typeface="Calibri"/>
              </a:rPr>
              <a:t> </a:t>
            </a:r>
            <a:r>
              <a:rPr b="0" spc="-5" dirty="0">
                <a:latin typeface="Calibri"/>
                <a:cs typeface="Calibri"/>
              </a:rPr>
              <a:t>p</a:t>
            </a:r>
            <a:r>
              <a:rPr b="0" spc="-50" dirty="0">
                <a:latin typeface="Calibri"/>
                <a:cs typeface="Calibri"/>
              </a:rPr>
              <a:t>r</a:t>
            </a:r>
            <a:r>
              <a:rPr b="0" spc="-5" dirty="0">
                <a:latin typeface="Calibri"/>
                <a:cs typeface="Calibri"/>
              </a:rPr>
              <a:t>o</a:t>
            </a:r>
            <a:r>
              <a:rPr b="0" spc="-45" dirty="0">
                <a:latin typeface="Calibri"/>
                <a:cs typeface="Calibri"/>
              </a:rPr>
              <a:t>t</a:t>
            </a:r>
            <a:r>
              <a:rPr b="0" spc="-20" dirty="0">
                <a:latin typeface="Calibri"/>
                <a:cs typeface="Calibri"/>
              </a:rPr>
              <a:t>ec</a:t>
            </a:r>
            <a:r>
              <a:rPr b="0" spc="-65" dirty="0">
                <a:latin typeface="Calibri"/>
                <a:cs typeface="Calibri"/>
              </a:rPr>
              <a:t>t</a:t>
            </a:r>
            <a:r>
              <a:rPr b="0" spc="-25" dirty="0">
                <a:latin typeface="Calibri"/>
                <a:cs typeface="Calibri"/>
              </a:rPr>
              <a:t>o</a:t>
            </a:r>
            <a:r>
              <a:rPr b="0" spc="-75" dirty="0">
                <a:latin typeface="Calibri"/>
                <a:cs typeface="Calibri"/>
              </a:rPr>
              <a:t>r</a:t>
            </a:r>
            <a:r>
              <a:rPr b="0" dirty="0">
                <a:latin typeface="Calibri"/>
                <a:cs typeface="Calibri"/>
              </a:rPr>
              <a:t>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685799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6639306" y="145783"/>
            <a:ext cx="1855343" cy="60846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1251610" y="5239689"/>
            <a:ext cx="6717030" cy="9906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algn="ctr">
              <a:lnSpc>
                <a:spcPts val="4160"/>
              </a:lnSpc>
            </a:pPr>
            <a:r>
              <a:rPr sz="3600" b="1" spc="-5" dirty="0">
                <a:solidFill>
                  <a:srgbClr val="7A4199"/>
                </a:solidFill>
                <a:latin typeface="Calibri"/>
                <a:cs typeface="Calibri"/>
              </a:rPr>
              <a:t>Wh</a:t>
            </a:r>
            <a:r>
              <a:rPr sz="3600" b="1" spc="-40" dirty="0">
                <a:solidFill>
                  <a:srgbClr val="7A4199"/>
                </a:solidFill>
                <a:latin typeface="Calibri"/>
                <a:cs typeface="Calibri"/>
              </a:rPr>
              <a:t>a</a:t>
            </a:r>
            <a:r>
              <a:rPr sz="3600" b="1" spc="-15" dirty="0">
                <a:solidFill>
                  <a:srgbClr val="7A4199"/>
                </a:solidFill>
                <a:latin typeface="Calibri"/>
                <a:cs typeface="Calibri"/>
              </a:rPr>
              <a:t>t</a:t>
            </a:r>
            <a:r>
              <a:rPr sz="3600" b="1" dirty="0">
                <a:solidFill>
                  <a:srgbClr val="7A4199"/>
                </a:solidFill>
                <a:latin typeface="Calibri"/>
                <a:cs typeface="Calibri"/>
              </a:rPr>
              <a:t> a</a:t>
            </a:r>
            <a:r>
              <a:rPr sz="3600" b="1" spc="-40" dirty="0">
                <a:solidFill>
                  <a:srgbClr val="7A4199"/>
                </a:solidFill>
                <a:latin typeface="Calibri"/>
                <a:cs typeface="Calibri"/>
              </a:rPr>
              <a:t>r</a:t>
            </a:r>
            <a:r>
              <a:rPr sz="3600" b="1" dirty="0">
                <a:solidFill>
                  <a:srgbClr val="7A4199"/>
                </a:solidFill>
                <a:latin typeface="Calibri"/>
                <a:cs typeface="Calibri"/>
              </a:rPr>
              <a:t>e</a:t>
            </a:r>
            <a:r>
              <a:rPr sz="3600" b="1" spc="-5" dirty="0">
                <a:solidFill>
                  <a:srgbClr val="7A4199"/>
                </a:solidFill>
                <a:latin typeface="Calibri"/>
                <a:cs typeface="Calibri"/>
              </a:rPr>
              <a:t> </a:t>
            </a:r>
            <a:r>
              <a:rPr sz="3600" b="1" spc="-35" dirty="0">
                <a:solidFill>
                  <a:srgbClr val="7A4199"/>
                </a:solidFill>
                <a:latin typeface="Calibri"/>
                <a:cs typeface="Calibri"/>
              </a:rPr>
              <a:t>p</a:t>
            </a:r>
            <a:r>
              <a:rPr sz="3600" b="1" dirty="0">
                <a:solidFill>
                  <a:srgbClr val="7A4199"/>
                </a:solidFill>
                <a:latin typeface="Calibri"/>
                <a:cs typeface="Calibri"/>
              </a:rPr>
              <a:t>harmac</a:t>
            </a:r>
            <a:r>
              <a:rPr sz="3600" b="1" spc="-25" dirty="0">
                <a:solidFill>
                  <a:srgbClr val="7A4199"/>
                </a:solidFill>
                <a:latin typeface="Calibri"/>
                <a:cs typeface="Calibri"/>
              </a:rPr>
              <a:t>o</a:t>
            </a:r>
            <a:r>
              <a:rPr sz="3600" b="1" dirty="0">
                <a:solidFill>
                  <a:srgbClr val="7A4199"/>
                </a:solidFill>
                <a:latin typeface="Calibri"/>
                <a:cs typeface="Calibri"/>
              </a:rPr>
              <a:t>logi</a:t>
            </a:r>
            <a:r>
              <a:rPr sz="3600" b="1" spc="-30" dirty="0">
                <a:solidFill>
                  <a:srgbClr val="7A4199"/>
                </a:solidFill>
                <a:latin typeface="Calibri"/>
                <a:cs typeface="Calibri"/>
              </a:rPr>
              <a:t>c</a:t>
            </a:r>
            <a:r>
              <a:rPr sz="3600" b="1" spc="-15" dirty="0">
                <a:solidFill>
                  <a:srgbClr val="7A4199"/>
                </a:solidFill>
                <a:latin typeface="Calibri"/>
                <a:cs typeface="Calibri"/>
              </a:rPr>
              <a:t>al</a:t>
            </a:r>
            <a:r>
              <a:rPr sz="3600" b="1" spc="5" dirty="0">
                <a:solidFill>
                  <a:srgbClr val="7A4199"/>
                </a:solidFill>
                <a:latin typeface="Calibri"/>
                <a:cs typeface="Calibri"/>
              </a:rPr>
              <a:t> </a:t>
            </a:r>
            <a:r>
              <a:rPr sz="3600" b="1" dirty="0">
                <a:solidFill>
                  <a:srgbClr val="7A4199"/>
                </a:solidFill>
                <a:latin typeface="Calibri"/>
                <a:cs typeface="Calibri"/>
              </a:rPr>
              <a:t>the</a:t>
            </a:r>
            <a:r>
              <a:rPr sz="3600" b="1" spc="-90" dirty="0">
                <a:solidFill>
                  <a:srgbClr val="7A4199"/>
                </a:solidFill>
                <a:latin typeface="Calibri"/>
                <a:cs typeface="Calibri"/>
              </a:rPr>
              <a:t>r</a:t>
            </a:r>
            <a:r>
              <a:rPr sz="3600" b="1" spc="-20" dirty="0">
                <a:solidFill>
                  <a:srgbClr val="7A4199"/>
                </a:solidFill>
                <a:latin typeface="Calibri"/>
                <a:cs typeface="Calibri"/>
              </a:rPr>
              <a:t>a</a:t>
            </a:r>
            <a:r>
              <a:rPr sz="3600" b="1" spc="-50" dirty="0">
                <a:solidFill>
                  <a:srgbClr val="7A4199"/>
                </a:solidFill>
                <a:latin typeface="Calibri"/>
                <a:cs typeface="Calibri"/>
              </a:rPr>
              <a:t>p</a:t>
            </a:r>
            <a:r>
              <a:rPr sz="3600" b="1" spc="-20" dirty="0">
                <a:solidFill>
                  <a:srgbClr val="7A4199"/>
                </a:solidFill>
                <a:latin typeface="Calibri"/>
                <a:cs typeface="Calibri"/>
              </a:rPr>
              <a:t>y</a:t>
            </a:r>
            <a:endParaRPr sz="3600">
              <a:latin typeface="Calibri"/>
              <a:cs typeface="Calibri"/>
            </a:endParaRPr>
          </a:p>
          <a:p>
            <a:pPr algn="ctr">
              <a:lnSpc>
                <a:spcPts val="4160"/>
              </a:lnSpc>
            </a:pPr>
            <a:r>
              <a:rPr sz="3600" b="1" spc="-35" dirty="0">
                <a:solidFill>
                  <a:srgbClr val="7A4199"/>
                </a:solidFill>
                <a:latin typeface="Calibri"/>
                <a:cs typeface="Calibri"/>
              </a:rPr>
              <a:t>r</a:t>
            </a:r>
            <a:r>
              <a:rPr sz="3600" b="1" spc="-5" dirty="0">
                <a:solidFill>
                  <a:srgbClr val="7A4199"/>
                </a:solidFill>
                <a:latin typeface="Calibri"/>
                <a:cs typeface="Calibri"/>
              </a:rPr>
              <a:t>ecommend</a:t>
            </a:r>
            <a:r>
              <a:rPr sz="3600" b="1" spc="-35" dirty="0">
                <a:solidFill>
                  <a:srgbClr val="7A4199"/>
                </a:solidFill>
                <a:latin typeface="Calibri"/>
                <a:cs typeface="Calibri"/>
              </a:rPr>
              <a:t>a</a:t>
            </a:r>
            <a:r>
              <a:rPr sz="3600" b="1" spc="-15" dirty="0">
                <a:solidFill>
                  <a:srgbClr val="7A4199"/>
                </a:solidFill>
                <a:latin typeface="Calibri"/>
                <a:cs typeface="Calibri"/>
              </a:rPr>
              <a:t>tions</a:t>
            </a:r>
            <a:r>
              <a:rPr sz="3600" b="1" spc="-5" dirty="0">
                <a:solidFill>
                  <a:srgbClr val="7A4199"/>
                </a:solidFill>
                <a:latin typeface="Calibri"/>
                <a:cs typeface="Calibri"/>
              </a:rPr>
              <a:t> </a:t>
            </a:r>
            <a:r>
              <a:rPr sz="3600" b="1" spc="-60" dirty="0">
                <a:solidFill>
                  <a:srgbClr val="7A4199"/>
                </a:solidFill>
                <a:latin typeface="Calibri"/>
                <a:cs typeface="Calibri"/>
              </a:rPr>
              <a:t>f</a:t>
            </a:r>
            <a:r>
              <a:rPr sz="3600" b="1" dirty="0">
                <a:solidFill>
                  <a:srgbClr val="7A4199"/>
                </a:solidFill>
                <a:latin typeface="Calibri"/>
                <a:cs typeface="Calibri"/>
              </a:rPr>
              <a:t>or</a:t>
            </a:r>
            <a:r>
              <a:rPr sz="3600" b="1" spc="-5" dirty="0">
                <a:solidFill>
                  <a:srgbClr val="7A4199"/>
                </a:solidFill>
                <a:latin typeface="Calibri"/>
                <a:cs typeface="Calibri"/>
              </a:rPr>
              <a:t> </a:t>
            </a:r>
            <a:r>
              <a:rPr sz="3600" b="1" spc="-20" dirty="0">
                <a:solidFill>
                  <a:srgbClr val="7A4199"/>
                </a:solidFill>
                <a:latin typeface="Calibri"/>
                <a:cs typeface="Calibri"/>
              </a:rPr>
              <a:t>older</a:t>
            </a:r>
            <a:r>
              <a:rPr sz="3600" b="1" spc="-15" dirty="0">
                <a:solidFill>
                  <a:srgbClr val="7A4199"/>
                </a:solidFill>
                <a:latin typeface="Calibri"/>
                <a:cs typeface="Calibri"/>
              </a:rPr>
              <a:t> </a:t>
            </a:r>
            <a:r>
              <a:rPr sz="3600" b="1" spc="-20" dirty="0">
                <a:solidFill>
                  <a:srgbClr val="7A4199"/>
                </a:solidFill>
                <a:latin typeface="Calibri"/>
                <a:cs typeface="Calibri"/>
              </a:rPr>
              <a:t>adult</a:t>
            </a:r>
            <a:r>
              <a:rPr sz="3600" b="1" spc="-5" dirty="0">
                <a:solidFill>
                  <a:srgbClr val="7A4199"/>
                </a:solidFill>
                <a:latin typeface="Calibri"/>
                <a:cs typeface="Calibri"/>
              </a:rPr>
              <a:t>s</a:t>
            </a:r>
            <a:r>
              <a:rPr sz="3600" b="1" dirty="0">
                <a:solidFill>
                  <a:srgbClr val="7A4199"/>
                </a:solidFill>
                <a:latin typeface="Calibri"/>
                <a:cs typeface="Calibri"/>
              </a:rPr>
              <a:t>?</a:t>
            </a:r>
            <a:endParaRPr sz="3600">
              <a:latin typeface="Calibri"/>
              <a:cs typeface="Calibri"/>
            </a:endParaRPr>
          </a:p>
        </p:txBody>
      </p:sp>
      <p:pic>
        <p:nvPicPr>
          <p:cNvPr id="6" name="Picture 5"/>
          <p:cNvPicPr/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1896" b="36208"/>
          <a:stretch/>
        </p:blipFill>
        <p:spPr>
          <a:xfrm>
            <a:off x="228600" y="164958"/>
            <a:ext cx="1926644" cy="61452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685799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6639306" y="145783"/>
            <a:ext cx="1855343" cy="60846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4640960" y="1818004"/>
            <a:ext cx="4036695" cy="294195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indent="-1905" algn="ctr">
              <a:lnSpc>
                <a:spcPct val="100000"/>
              </a:lnSpc>
            </a:pPr>
            <a:r>
              <a:rPr sz="2800" i="1" spc="-140" dirty="0">
                <a:solidFill>
                  <a:srgbClr val="404040"/>
                </a:solidFill>
                <a:latin typeface="Calibri"/>
                <a:cs typeface="Calibri"/>
              </a:rPr>
              <a:t>W</a:t>
            </a:r>
            <a:r>
              <a:rPr sz="2800" i="1" spc="-15" dirty="0">
                <a:solidFill>
                  <a:srgbClr val="404040"/>
                </a:solidFill>
                <a:latin typeface="Calibri"/>
                <a:cs typeface="Calibri"/>
              </a:rPr>
              <a:t>e</a:t>
            </a:r>
            <a:r>
              <a:rPr sz="2800" i="1" spc="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800" i="1" spc="-30" dirty="0">
                <a:solidFill>
                  <a:srgbClr val="404040"/>
                </a:solidFill>
                <a:latin typeface="Calibri"/>
                <a:cs typeface="Calibri"/>
              </a:rPr>
              <a:t>c</a:t>
            </a:r>
            <a:r>
              <a:rPr sz="2800" i="1" spc="-20" dirty="0">
                <a:solidFill>
                  <a:srgbClr val="404040"/>
                </a:solidFill>
                <a:latin typeface="Calibri"/>
                <a:cs typeface="Calibri"/>
              </a:rPr>
              <a:t>alcula</a:t>
            </a:r>
            <a:r>
              <a:rPr sz="2800" i="1" spc="-40" dirty="0">
                <a:solidFill>
                  <a:srgbClr val="404040"/>
                </a:solidFill>
                <a:latin typeface="Calibri"/>
                <a:cs typeface="Calibri"/>
              </a:rPr>
              <a:t>t</a:t>
            </a:r>
            <a:r>
              <a:rPr sz="2800" i="1" spc="-15" dirty="0">
                <a:solidFill>
                  <a:srgbClr val="404040"/>
                </a:solidFill>
                <a:latin typeface="Calibri"/>
                <a:cs typeface="Calibri"/>
              </a:rPr>
              <a:t>ed</a:t>
            </a:r>
            <a:r>
              <a:rPr sz="2800" i="1" spc="-2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800" i="1" spc="-15" dirty="0">
                <a:solidFill>
                  <a:srgbClr val="404040"/>
                </a:solidFill>
                <a:latin typeface="Calibri"/>
                <a:cs typeface="Calibri"/>
              </a:rPr>
              <a:t>ef</a:t>
            </a:r>
            <a:r>
              <a:rPr sz="2800" i="1" spc="-55" dirty="0">
                <a:solidFill>
                  <a:srgbClr val="404040"/>
                </a:solidFill>
                <a:latin typeface="Calibri"/>
                <a:cs typeface="Calibri"/>
              </a:rPr>
              <a:t>f</a:t>
            </a:r>
            <a:r>
              <a:rPr sz="2800" i="1" spc="-15" dirty="0">
                <a:solidFill>
                  <a:srgbClr val="404040"/>
                </a:solidFill>
                <a:latin typeface="Calibri"/>
                <a:cs typeface="Calibri"/>
              </a:rPr>
              <a:t>ects</a:t>
            </a:r>
            <a:r>
              <a:rPr sz="2800" i="1" spc="-10" dirty="0">
                <a:solidFill>
                  <a:srgbClr val="404040"/>
                </a:solidFill>
                <a:latin typeface="Calibri"/>
                <a:cs typeface="Calibri"/>
              </a:rPr>
              <a:t> of </a:t>
            </a:r>
            <a:r>
              <a:rPr sz="2800" i="1" spc="-20" dirty="0">
                <a:solidFill>
                  <a:srgbClr val="404040"/>
                </a:solidFill>
                <a:latin typeface="Calibri"/>
                <a:cs typeface="Calibri"/>
              </a:rPr>
              <a:t>benefi</a:t>
            </a:r>
            <a:r>
              <a:rPr sz="2800" i="1" spc="-15" dirty="0">
                <a:solidFill>
                  <a:srgbClr val="404040"/>
                </a:solidFill>
                <a:latin typeface="Calibri"/>
                <a:cs typeface="Calibri"/>
              </a:rPr>
              <a:t>ts</a:t>
            </a:r>
            <a:r>
              <a:rPr sz="2800" i="1" spc="-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800" i="1" spc="-10" dirty="0">
                <a:solidFill>
                  <a:srgbClr val="404040"/>
                </a:solidFill>
                <a:latin typeface="Calibri"/>
                <a:cs typeface="Calibri"/>
              </a:rPr>
              <a:t>a</a:t>
            </a:r>
            <a:r>
              <a:rPr sz="2800" i="1" spc="-20" dirty="0">
                <a:solidFill>
                  <a:srgbClr val="404040"/>
                </a:solidFill>
                <a:latin typeface="Calibri"/>
                <a:cs typeface="Calibri"/>
              </a:rPr>
              <a:t>n</a:t>
            </a:r>
            <a:r>
              <a:rPr sz="2800" i="1" spc="-15" dirty="0">
                <a:solidFill>
                  <a:srgbClr val="404040"/>
                </a:solidFill>
                <a:latin typeface="Calibri"/>
                <a:cs typeface="Calibri"/>
              </a:rPr>
              <a:t>d</a:t>
            </a:r>
            <a:r>
              <a:rPr sz="2800" i="1" spc="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800" i="1" spc="-25" dirty="0">
                <a:solidFill>
                  <a:srgbClr val="404040"/>
                </a:solidFill>
                <a:latin typeface="Calibri"/>
                <a:cs typeface="Calibri"/>
              </a:rPr>
              <a:t>harm</a:t>
            </a:r>
            <a:r>
              <a:rPr sz="2800" i="1" spc="-15" dirty="0">
                <a:solidFill>
                  <a:srgbClr val="404040"/>
                </a:solidFill>
                <a:latin typeface="Calibri"/>
                <a:cs typeface="Calibri"/>
              </a:rPr>
              <a:t>s</a:t>
            </a:r>
            <a:r>
              <a:rPr sz="2800" i="1" spc="1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800" i="1" spc="-20" dirty="0">
                <a:solidFill>
                  <a:srgbClr val="404040"/>
                </a:solidFill>
                <a:latin typeface="Calibri"/>
                <a:cs typeface="Calibri"/>
              </a:rPr>
              <a:t>a</a:t>
            </a:r>
            <a:r>
              <a:rPr sz="2800" i="1" spc="-10" dirty="0">
                <a:solidFill>
                  <a:srgbClr val="404040"/>
                </a:solidFill>
                <a:latin typeface="Calibri"/>
                <a:cs typeface="Calibri"/>
              </a:rPr>
              <a:t>t</a:t>
            </a:r>
            <a:r>
              <a:rPr sz="2800" i="1" spc="-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800" i="1" spc="-10" dirty="0">
                <a:solidFill>
                  <a:srgbClr val="404040"/>
                </a:solidFill>
                <a:latin typeface="Calibri"/>
                <a:cs typeface="Calibri"/>
              </a:rPr>
              <a:t>o</a:t>
            </a:r>
            <a:r>
              <a:rPr sz="2800" i="1" spc="-20" dirty="0">
                <a:solidFill>
                  <a:srgbClr val="404040"/>
                </a:solidFill>
                <a:latin typeface="Calibri"/>
                <a:cs typeface="Calibri"/>
              </a:rPr>
              <a:t>ne</a:t>
            </a:r>
            <a:r>
              <a:rPr sz="2800" i="1" spc="-15" dirty="0">
                <a:solidFill>
                  <a:srgbClr val="404040"/>
                </a:solidFill>
                <a:latin typeface="Calibri"/>
                <a:cs typeface="Calibri"/>
              </a:rPr>
              <a:t> y</a:t>
            </a:r>
            <a:r>
              <a:rPr sz="2800" i="1" spc="-25" dirty="0">
                <a:solidFill>
                  <a:srgbClr val="404040"/>
                </a:solidFill>
                <a:latin typeface="Calibri"/>
                <a:cs typeface="Calibri"/>
              </a:rPr>
              <a:t>e</a:t>
            </a:r>
            <a:r>
              <a:rPr sz="2800" i="1" spc="-20" dirty="0">
                <a:solidFill>
                  <a:srgbClr val="404040"/>
                </a:solidFill>
                <a:latin typeface="Calibri"/>
                <a:cs typeface="Calibri"/>
              </a:rPr>
              <a:t>a</a:t>
            </a:r>
            <a:r>
              <a:rPr sz="2800" i="1" spc="-10" dirty="0">
                <a:solidFill>
                  <a:srgbClr val="404040"/>
                </a:solidFill>
                <a:latin typeface="Calibri"/>
                <a:cs typeface="Calibri"/>
              </a:rPr>
              <a:t>r</a:t>
            </a:r>
            <a:r>
              <a:rPr sz="2800" i="1" spc="1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800" i="1" spc="-20" dirty="0">
                <a:solidFill>
                  <a:srgbClr val="404040"/>
                </a:solidFill>
                <a:latin typeface="Calibri"/>
                <a:cs typeface="Calibri"/>
              </a:rPr>
              <a:t>o</a:t>
            </a:r>
            <a:r>
              <a:rPr sz="2800" i="1" spc="-10" dirty="0">
                <a:solidFill>
                  <a:srgbClr val="404040"/>
                </a:solidFill>
                <a:latin typeface="Calibri"/>
                <a:cs typeface="Calibri"/>
              </a:rPr>
              <a:t>r</a:t>
            </a:r>
            <a:r>
              <a:rPr sz="2800" i="1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800" i="1" spc="-15" dirty="0">
                <a:solidFill>
                  <a:srgbClr val="404040"/>
                </a:solidFill>
                <a:latin typeface="Calibri"/>
                <a:cs typeface="Calibri"/>
              </a:rPr>
              <a:t>more</a:t>
            </a:r>
            <a:r>
              <a:rPr sz="2800" i="1" spc="1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800" i="1" spc="-20" dirty="0">
                <a:solidFill>
                  <a:srgbClr val="404040"/>
                </a:solidFill>
                <a:latin typeface="Calibri"/>
                <a:cs typeface="Calibri"/>
              </a:rPr>
              <a:t>an</a:t>
            </a:r>
            <a:r>
              <a:rPr sz="2800" i="1" spc="-15" dirty="0">
                <a:solidFill>
                  <a:srgbClr val="404040"/>
                </a:solidFill>
                <a:latin typeface="Calibri"/>
                <a:cs typeface="Calibri"/>
              </a:rPr>
              <a:t>d</a:t>
            </a:r>
            <a:r>
              <a:rPr sz="2800" i="1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800" i="1" spc="-15" dirty="0">
                <a:solidFill>
                  <a:srgbClr val="404040"/>
                </a:solidFill>
                <a:latin typeface="Calibri"/>
                <a:cs typeface="Calibri"/>
              </a:rPr>
              <a:t>th</a:t>
            </a:r>
            <a:r>
              <a:rPr sz="2800" i="1" spc="-25" dirty="0">
                <a:solidFill>
                  <a:srgbClr val="404040"/>
                </a:solidFill>
                <a:latin typeface="Calibri"/>
                <a:cs typeface="Calibri"/>
              </a:rPr>
              <a:t>e</a:t>
            </a:r>
            <a:r>
              <a:rPr sz="2800" i="1" spc="-15" dirty="0">
                <a:solidFill>
                  <a:srgbClr val="404040"/>
                </a:solidFill>
                <a:latin typeface="Calibri"/>
                <a:cs typeface="Calibri"/>
              </a:rPr>
              <a:t>re</a:t>
            </a:r>
            <a:r>
              <a:rPr sz="2800" i="1" spc="-55" dirty="0">
                <a:solidFill>
                  <a:srgbClr val="404040"/>
                </a:solidFill>
                <a:latin typeface="Calibri"/>
                <a:cs typeface="Calibri"/>
              </a:rPr>
              <a:t>f</a:t>
            </a:r>
            <a:r>
              <a:rPr sz="2800" i="1" spc="-20" dirty="0">
                <a:solidFill>
                  <a:srgbClr val="404040"/>
                </a:solidFill>
                <a:latin typeface="Calibri"/>
                <a:cs typeface="Calibri"/>
              </a:rPr>
              <a:t>ore,</a:t>
            </a:r>
            <a:r>
              <a:rPr sz="2800" i="1" spc="-15" dirty="0">
                <a:solidFill>
                  <a:srgbClr val="404040"/>
                </a:solidFill>
                <a:latin typeface="Calibri"/>
                <a:cs typeface="Calibri"/>
              </a:rPr>
              <a:t> these</a:t>
            </a:r>
            <a:r>
              <a:rPr sz="2800" i="1" spc="1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800" i="1" spc="-15" dirty="0">
                <a:solidFill>
                  <a:srgbClr val="404040"/>
                </a:solidFill>
                <a:latin typeface="Calibri"/>
                <a:cs typeface="Calibri"/>
              </a:rPr>
              <a:t>re</a:t>
            </a:r>
            <a:r>
              <a:rPr sz="2800" i="1" spc="-45" dirty="0">
                <a:solidFill>
                  <a:srgbClr val="404040"/>
                </a:solidFill>
                <a:latin typeface="Calibri"/>
                <a:cs typeface="Calibri"/>
              </a:rPr>
              <a:t>c</a:t>
            </a:r>
            <a:r>
              <a:rPr sz="2800" i="1" spc="-20" dirty="0">
                <a:solidFill>
                  <a:srgbClr val="404040"/>
                </a:solidFill>
                <a:latin typeface="Calibri"/>
                <a:cs typeface="Calibri"/>
              </a:rPr>
              <a:t>ommendations ap</a:t>
            </a:r>
            <a:r>
              <a:rPr sz="2800" i="1" spc="-10" dirty="0">
                <a:solidFill>
                  <a:srgbClr val="404040"/>
                </a:solidFill>
                <a:latin typeface="Calibri"/>
                <a:cs typeface="Calibri"/>
              </a:rPr>
              <a:t>ply </a:t>
            </a:r>
            <a:r>
              <a:rPr sz="2800" i="1" spc="-45" dirty="0">
                <a:solidFill>
                  <a:srgbClr val="404040"/>
                </a:solidFill>
                <a:latin typeface="Calibri"/>
                <a:cs typeface="Calibri"/>
              </a:rPr>
              <a:t>t</a:t>
            </a:r>
            <a:r>
              <a:rPr sz="2800" i="1" spc="-15" dirty="0">
                <a:solidFill>
                  <a:srgbClr val="404040"/>
                </a:solidFill>
                <a:latin typeface="Calibri"/>
                <a:cs typeface="Calibri"/>
              </a:rPr>
              <a:t>o</a:t>
            </a:r>
            <a:r>
              <a:rPr sz="2800" i="1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800" i="1" spc="-20" dirty="0">
                <a:solidFill>
                  <a:srgbClr val="404040"/>
                </a:solidFill>
                <a:latin typeface="Calibri"/>
                <a:cs typeface="Calibri"/>
              </a:rPr>
              <a:t>olde</a:t>
            </a:r>
            <a:r>
              <a:rPr sz="2800" i="1" spc="-10" dirty="0">
                <a:solidFill>
                  <a:srgbClr val="404040"/>
                </a:solidFill>
                <a:latin typeface="Calibri"/>
                <a:cs typeface="Calibri"/>
              </a:rPr>
              <a:t>r</a:t>
            </a:r>
            <a:r>
              <a:rPr sz="2800" i="1" spc="1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800" i="1" spc="-20" dirty="0">
                <a:solidFill>
                  <a:srgbClr val="404040"/>
                </a:solidFill>
                <a:latin typeface="Calibri"/>
                <a:cs typeface="Calibri"/>
              </a:rPr>
              <a:t>pers</a:t>
            </a:r>
            <a:r>
              <a:rPr sz="2800" i="1" spc="-10" dirty="0">
                <a:solidFill>
                  <a:srgbClr val="404040"/>
                </a:solidFill>
                <a:latin typeface="Calibri"/>
                <a:cs typeface="Calibri"/>
              </a:rPr>
              <a:t>o</a:t>
            </a:r>
            <a:r>
              <a:rPr sz="2800" i="1" spc="-20" dirty="0">
                <a:solidFill>
                  <a:srgbClr val="404040"/>
                </a:solidFill>
                <a:latin typeface="Calibri"/>
                <a:cs typeface="Calibri"/>
              </a:rPr>
              <a:t>n</a:t>
            </a:r>
            <a:r>
              <a:rPr sz="2800" i="1" spc="-15" dirty="0">
                <a:solidFill>
                  <a:srgbClr val="404040"/>
                </a:solidFill>
                <a:latin typeface="Calibri"/>
                <a:cs typeface="Calibri"/>
              </a:rPr>
              <a:t>s</a:t>
            </a:r>
            <a:r>
              <a:rPr sz="2800" i="1" spc="-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800" i="1" spc="-15" dirty="0">
                <a:solidFill>
                  <a:srgbClr val="404040"/>
                </a:solidFill>
                <a:latin typeface="Calibri"/>
                <a:cs typeface="Calibri"/>
              </a:rPr>
              <a:t>with</a:t>
            </a:r>
            <a:r>
              <a:rPr sz="2800" i="1" spc="-1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800" i="1" dirty="0">
                <a:solidFill>
                  <a:srgbClr val="404040"/>
                </a:solidFill>
                <a:latin typeface="Calibri"/>
                <a:cs typeface="Calibri"/>
              </a:rPr>
              <a:t>l</a:t>
            </a:r>
            <a:r>
              <a:rPr sz="2800" i="1" spc="-15" dirty="0">
                <a:solidFill>
                  <a:srgbClr val="404040"/>
                </a:solidFill>
                <a:latin typeface="Calibri"/>
                <a:cs typeface="Calibri"/>
              </a:rPr>
              <a:t>i</a:t>
            </a:r>
            <a:r>
              <a:rPr sz="2800" i="1" spc="-55" dirty="0">
                <a:solidFill>
                  <a:srgbClr val="404040"/>
                </a:solidFill>
                <a:latin typeface="Calibri"/>
                <a:cs typeface="Calibri"/>
              </a:rPr>
              <a:t>f</a:t>
            </a:r>
            <a:r>
              <a:rPr sz="2800" i="1" spc="-15" dirty="0">
                <a:solidFill>
                  <a:srgbClr val="404040"/>
                </a:solidFill>
                <a:latin typeface="Calibri"/>
                <a:cs typeface="Calibri"/>
              </a:rPr>
              <a:t>e</a:t>
            </a:r>
            <a:r>
              <a:rPr sz="2800" i="1" spc="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800" i="1" spc="-80" dirty="0">
                <a:solidFill>
                  <a:srgbClr val="404040"/>
                </a:solidFill>
                <a:latin typeface="Calibri"/>
                <a:cs typeface="Calibri"/>
              </a:rPr>
              <a:t>e</a:t>
            </a:r>
            <a:r>
              <a:rPr sz="2800" i="1" spc="-20" dirty="0">
                <a:solidFill>
                  <a:srgbClr val="404040"/>
                </a:solidFill>
                <a:latin typeface="Calibri"/>
                <a:cs typeface="Calibri"/>
              </a:rPr>
              <a:t>xpec</a:t>
            </a:r>
            <a:r>
              <a:rPr sz="2800" i="1" spc="-55" dirty="0">
                <a:solidFill>
                  <a:srgbClr val="404040"/>
                </a:solidFill>
                <a:latin typeface="Calibri"/>
                <a:cs typeface="Calibri"/>
              </a:rPr>
              <a:t>t</a:t>
            </a:r>
            <a:r>
              <a:rPr sz="2800" i="1" spc="-20" dirty="0">
                <a:solidFill>
                  <a:srgbClr val="404040"/>
                </a:solidFill>
                <a:latin typeface="Calibri"/>
                <a:cs typeface="Calibri"/>
              </a:rPr>
              <a:t>anc</a:t>
            </a:r>
            <a:r>
              <a:rPr sz="2800" i="1" spc="-15" dirty="0">
                <a:solidFill>
                  <a:srgbClr val="404040"/>
                </a:solidFill>
                <a:latin typeface="Calibri"/>
                <a:cs typeface="Calibri"/>
              </a:rPr>
              <a:t>y</a:t>
            </a:r>
            <a:r>
              <a:rPr sz="2800" i="1" spc="1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800" i="1" spc="-20" dirty="0">
                <a:solidFill>
                  <a:srgbClr val="404040"/>
                </a:solidFill>
                <a:latin typeface="Calibri"/>
                <a:cs typeface="Calibri"/>
              </a:rPr>
              <a:t>grea</a:t>
            </a:r>
            <a:r>
              <a:rPr sz="2800" i="1" spc="-35" dirty="0">
                <a:solidFill>
                  <a:srgbClr val="404040"/>
                </a:solidFill>
                <a:latin typeface="Calibri"/>
                <a:cs typeface="Calibri"/>
              </a:rPr>
              <a:t>t</a:t>
            </a:r>
            <a:r>
              <a:rPr sz="2800" i="1" spc="-15" dirty="0">
                <a:solidFill>
                  <a:srgbClr val="404040"/>
                </a:solidFill>
                <a:latin typeface="Calibri"/>
                <a:cs typeface="Calibri"/>
              </a:rPr>
              <a:t>er</a:t>
            </a:r>
            <a:r>
              <a:rPr sz="2800" i="1" spc="-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800" i="1" spc="-15" dirty="0">
                <a:solidFill>
                  <a:srgbClr val="404040"/>
                </a:solidFill>
                <a:latin typeface="Calibri"/>
                <a:cs typeface="Calibri"/>
              </a:rPr>
              <a:t>than</a:t>
            </a:r>
            <a:r>
              <a:rPr sz="2800" i="1" spc="-1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800" i="1" spc="-20" dirty="0">
                <a:solidFill>
                  <a:srgbClr val="404040"/>
                </a:solidFill>
                <a:latin typeface="Calibri"/>
                <a:cs typeface="Calibri"/>
              </a:rPr>
              <a:t>o</a:t>
            </a:r>
            <a:r>
              <a:rPr sz="2800" i="1" spc="-10" dirty="0">
                <a:solidFill>
                  <a:srgbClr val="404040"/>
                </a:solidFill>
                <a:latin typeface="Calibri"/>
                <a:cs typeface="Calibri"/>
              </a:rPr>
              <a:t>n</a:t>
            </a:r>
            <a:r>
              <a:rPr sz="2800" i="1" spc="-15" dirty="0">
                <a:solidFill>
                  <a:srgbClr val="404040"/>
                </a:solidFill>
                <a:latin typeface="Calibri"/>
                <a:cs typeface="Calibri"/>
              </a:rPr>
              <a:t>e</a:t>
            </a:r>
            <a:r>
              <a:rPr sz="2800" i="1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800" i="1" spc="-20" dirty="0">
                <a:solidFill>
                  <a:srgbClr val="404040"/>
                </a:solidFill>
                <a:latin typeface="Calibri"/>
                <a:cs typeface="Calibri"/>
              </a:rPr>
              <a:t>year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3711066" y="6513982"/>
            <a:ext cx="1721485" cy="1524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000" spc="-5" dirty="0">
                <a:solidFill>
                  <a:srgbClr val="585858"/>
                </a:solidFill>
                <a:latin typeface="Calibri"/>
                <a:cs typeface="Calibri"/>
              </a:rPr>
              <a:t>Papaioann</a:t>
            </a:r>
            <a:r>
              <a:rPr sz="1000" spc="-15" dirty="0">
                <a:solidFill>
                  <a:srgbClr val="585858"/>
                </a:solidFill>
                <a:latin typeface="Calibri"/>
                <a:cs typeface="Calibri"/>
              </a:rPr>
              <a:t>o</a:t>
            </a:r>
            <a:r>
              <a:rPr sz="1000" spc="-10" dirty="0">
                <a:solidFill>
                  <a:srgbClr val="585858"/>
                </a:solidFill>
                <a:latin typeface="Calibri"/>
                <a:cs typeface="Calibri"/>
              </a:rPr>
              <a:t>u</a:t>
            </a:r>
            <a:r>
              <a:rPr sz="1000" spc="-45" dirty="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585858"/>
                </a:solidFill>
                <a:latin typeface="Calibri"/>
                <a:cs typeface="Calibri"/>
              </a:rPr>
              <a:t>A</a:t>
            </a:r>
            <a:r>
              <a:rPr sz="1000" dirty="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585858"/>
                </a:solidFill>
                <a:latin typeface="Calibri"/>
                <a:cs typeface="Calibri"/>
              </a:rPr>
              <a:t>e</a:t>
            </a:r>
            <a:r>
              <a:rPr sz="1000" spc="-5" dirty="0">
                <a:solidFill>
                  <a:srgbClr val="585858"/>
                </a:solidFill>
                <a:latin typeface="Calibri"/>
                <a:cs typeface="Calibri"/>
              </a:rPr>
              <a:t>t</a:t>
            </a:r>
            <a:r>
              <a:rPr sz="1000" spc="10" dirty="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585858"/>
                </a:solidFill>
                <a:latin typeface="Calibri"/>
                <a:cs typeface="Calibri"/>
              </a:rPr>
              <a:t>al.</a:t>
            </a:r>
            <a:r>
              <a:rPr sz="1000" spc="-10" dirty="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sz="1000" spc="-15" dirty="0">
                <a:solidFill>
                  <a:srgbClr val="585858"/>
                </a:solidFill>
                <a:latin typeface="Calibri"/>
                <a:cs typeface="Calibri"/>
              </a:rPr>
              <a:t>C</a:t>
            </a:r>
            <a:r>
              <a:rPr sz="1000" spc="-10" dirty="0">
                <a:solidFill>
                  <a:srgbClr val="585858"/>
                </a:solidFill>
                <a:latin typeface="Calibri"/>
                <a:cs typeface="Calibri"/>
              </a:rPr>
              <a:t>M</a:t>
            </a:r>
            <a:r>
              <a:rPr sz="1000" spc="-15" dirty="0">
                <a:solidFill>
                  <a:srgbClr val="585858"/>
                </a:solidFill>
                <a:latin typeface="Calibri"/>
                <a:cs typeface="Calibri"/>
              </a:rPr>
              <a:t>AJ</a:t>
            </a:r>
            <a:r>
              <a:rPr sz="1000" dirty="0">
                <a:solidFill>
                  <a:srgbClr val="585858"/>
                </a:solidFill>
                <a:latin typeface="Calibri"/>
                <a:cs typeface="Calibri"/>
              </a:rPr>
              <a:t>.</a:t>
            </a:r>
            <a:r>
              <a:rPr sz="1000" spc="10" dirty="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585858"/>
                </a:solidFill>
                <a:latin typeface="Calibri"/>
                <a:cs typeface="Calibri"/>
              </a:rPr>
              <a:t>2</a:t>
            </a:r>
            <a:r>
              <a:rPr sz="1000" spc="-10" dirty="0">
                <a:solidFill>
                  <a:srgbClr val="585858"/>
                </a:solidFill>
                <a:latin typeface="Calibri"/>
                <a:cs typeface="Calibri"/>
              </a:rPr>
              <a:t>0</a:t>
            </a:r>
            <a:r>
              <a:rPr sz="1000" spc="-5" dirty="0">
                <a:solidFill>
                  <a:srgbClr val="585858"/>
                </a:solidFill>
                <a:latin typeface="Calibri"/>
                <a:cs typeface="Calibri"/>
              </a:rPr>
              <a:t>15</a:t>
            </a:r>
            <a:endParaRPr sz="1000">
              <a:latin typeface="Calibri"/>
              <a:cs typeface="Calibri"/>
            </a:endParaRPr>
          </a:p>
        </p:txBody>
      </p:sp>
      <p:pic>
        <p:nvPicPr>
          <p:cNvPr id="7" name="Picture 6"/>
          <p:cNvPicPr/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1896" b="36208"/>
          <a:stretch/>
        </p:blipFill>
        <p:spPr>
          <a:xfrm>
            <a:off x="228600" y="164958"/>
            <a:ext cx="1926644" cy="61452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060319" y="96139"/>
            <a:ext cx="4648200" cy="9645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720090" marR="5080" indent="-707390">
              <a:lnSpc>
                <a:spcPts val="3790"/>
              </a:lnSpc>
            </a:pPr>
            <a:r>
              <a:rPr sz="3600" b="1" spc="-65" dirty="0">
                <a:solidFill>
                  <a:srgbClr val="7A4199"/>
                </a:solidFill>
                <a:latin typeface="Calibri"/>
                <a:cs typeface="Calibri"/>
              </a:rPr>
              <a:t>F</a:t>
            </a:r>
            <a:r>
              <a:rPr sz="3600" b="1" dirty="0">
                <a:solidFill>
                  <a:srgbClr val="7A4199"/>
                </a:solidFill>
                <a:latin typeface="Calibri"/>
                <a:cs typeface="Calibri"/>
              </a:rPr>
              <a:t>or</a:t>
            </a:r>
            <a:r>
              <a:rPr sz="3600" b="1" spc="-5" dirty="0">
                <a:solidFill>
                  <a:srgbClr val="7A4199"/>
                </a:solidFill>
                <a:latin typeface="Calibri"/>
                <a:cs typeface="Calibri"/>
              </a:rPr>
              <a:t> </a:t>
            </a:r>
            <a:r>
              <a:rPr sz="3600" b="1" spc="-20" dirty="0">
                <a:solidFill>
                  <a:srgbClr val="7A4199"/>
                </a:solidFill>
                <a:latin typeface="Calibri"/>
                <a:cs typeface="Calibri"/>
              </a:rPr>
              <a:t>HIGH</a:t>
            </a:r>
            <a:r>
              <a:rPr sz="3600" b="1" spc="10" dirty="0">
                <a:solidFill>
                  <a:srgbClr val="7A4199"/>
                </a:solidFill>
                <a:latin typeface="Calibri"/>
                <a:cs typeface="Calibri"/>
              </a:rPr>
              <a:t> </a:t>
            </a:r>
            <a:r>
              <a:rPr sz="3600" b="1" spc="-20" dirty="0">
                <a:solidFill>
                  <a:srgbClr val="7A4199"/>
                </a:solidFill>
                <a:latin typeface="Calibri"/>
                <a:cs typeface="Calibri"/>
              </a:rPr>
              <a:t>RISK</a:t>
            </a:r>
            <a:r>
              <a:rPr sz="3600" b="1" dirty="0">
                <a:solidFill>
                  <a:srgbClr val="7A4199"/>
                </a:solidFill>
                <a:latin typeface="Calibri"/>
                <a:cs typeface="Calibri"/>
              </a:rPr>
              <a:t> </a:t>
            </a:r>
            <a:r>
              <a:rPr sz="3600" b="1" spc="-25" dirty="0">
                <a:solidFill>
                  <a:srgbClr val="7A4199"/>
                </a:solidFill>
                <a:latin typeface="Calibri"/>
                <a:cs typeface="Calibri"/>
              </a:rPr>
              <a:t>r</a:t>
            </a:r>
            <a:r>
              <a:rPr sz="3600" b="1" spc="-20" dirty="0">
                <a:solidFill>
                  <a:srgbClr val="7A4199"/>
                </a:solidFill>
                <a:latin typeface="Calibri"/>
                <a:cs typeface="Calibri"/>
              </a:rPr>
              <a:t>esi</a:t>
            </a:r>
            <a:r>
              <a:rPr sz="3600" b="1" spc="-10" dirty="0">
                <a:solidFill>
                  <a:srgbClr val="7A4199"/>
                </a:solidFill>
                <a:latin typeface="Calibri"/>
                <a:cs typeface="Calibri"/>
              </a:rPr>
              <a:t>d</a:t>
            </a:r>
            <a:r>
              <a:rPr sz="3600" b="1" spc="-5" dirty="0">
                <a:solidFill>
                  <a:srgbClr val="7A4199"/>
                </a:solidFill>
                <a:latin typeface="Calibri"/>
                <a:cs typeface="Calibri"/>
              </a:rPr>
              <a:t>e</a:t>
            </a:r>
            <a:r>
              <a:rPr sz="3600" b="1" spc="-35" dirty="0">
                <a:solidFill>
                  <a:srgbClr val="7A4199"/>
                </a:solidFill>
                <a:latin typeface="Calibri"/>
                <a:cs typeface="Calibri"/>
              </a:rPr>
              <a:t>n</a:t>
            </a:r>
            <a:r>
              <a:rPr sz="3600" b="1" spc="-15" dirty="0">
                <a:solidFill>
                  <a:srgbClr val="7A4199"/>
                </a:solidFill>
                <a:latin typeface="Calibri"/>
                <a:cs typeface="Calibri"/>
              </a:rPr>
              <a:t>ts,</a:t>
            </a:r>
            <a:r>
              <a:rPr sz="3600" b="1" spc="-10" dirty="0">
                <a:solidFill>
                  <a:srgbClr val="7A4199"/>
                </a:solidFill>
                <a:latin typeface="Calibri"/>
                <a:cs typeface="Calibri"/>
              </a:rPr>
              <a:t> </a:t>
            </a:r>
            <a:r>
              <a:rPr sz="3600" b="1" spc="-15" dirty="0">
                <a:solidFill>
                  <a:srgbClr val="7A4199"/>
                </a:solidFill>
                <a:latin typeface="Calibri"/>
                <a:cs typeface="Calibri"/>
              </a:rPr>
              <a:t>w</a:t>
            </a:r>
            <a:r>
              <a:rPr sz="3600" b="1" dirty="0">
                <a:solidFill>
                  <a:srgbClr val="7A4199"/>
                </a:solidFill>
                <a:latin typeface="Calibri"/>
                <a:cs typeface="Calibri"/>
              </a:rPr>
              <a:t>e</a:t>
            </a:r>
            <a:r>
              <a:rPr sz="3600" b="1" spc="-15" dirty="0">
                <a:solidFill>
                  <a:srgbClr val="7A4199"/>
                </a:solidFill>
                <a:latin typeface="Calibri"/>
                <a:cs typeface="Calibri"/>
              </a:rPr>
              <a:t> </a:t>
            </a:r>
            <a:r>
              <a:rPr sz="3600" b="1" spc="-35" dirty="0">
                <a:solidFill>
                  <a:srgbClr val="7A4199"/>
                </a:solidFill>
                <a:latin typeface="Calibri"/>
                <a:cs typeface="Calibri"/>
              </a:rPr>
              <a:t>r</a:t>
            </a:r>
            <a:r>
              <a:rPr sz="3600" b="1" spc="-5" dirty="0">
                <a:solidFill>
                  <a:srgbClr val="7A4199"/>
                </a:solidFill>
                <a:latin typeface="Calibri"/>
                <a:cs typeface="Calibri"/>
              </a:rPr>
              <a:t>ecommen</a:t>
            </a:r>
            <a:r>
              <a:rPr sz="3600" b="1" dirty="0">
                <a:solidFill>
                  <a:srgbClr val="7A4199"/>
                </a:solidFill>
                <a:latin typeface="Calibri"/>
                <a:cs typeface="Calibri"/>
              </a:rPr>
              <a:t>d</a:t>
            </a:r>
            <a:r>
              <a:rPr sz="3600" b="1" spc="-5" dirty="0">
                <a:solidFill>
                  <a:srgbClr val="7A4199"/>
                </a:solidFill>
                <a:latin typeface="Calibri"/>
                <a:cs typeface="Calibri"/>
              </a:rPr>
              <a:t>..</a:t>
            </a:r>
            <a:endParaRPr sz="3600">
              <a:latin typeface="Calibri"/>
              <a:cs typeface="Calibri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5401055" y="1807464"/>
            <a:ext cx="3710940" cy="298094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5410200" y="1799335"/>
            <a:ext cx="3625850" cy="2895600"/>
          </a:xfrm>
          <a:custGeom>
            <a:avLst/>
            <a:gdLst/>
            <a:ahLst/>
            <a:cxnLst/>
            <a:rect l="l" t="t" r="r" b="b"/>
            <a:pathLst>
              <a:path w="3625850" h="2895600">
                <a:moveTo>
                  <a:pt x="3625596" y="0"/>
                </a:moveTo>
                <a:lnTo>
                  <a:pt x="0" y="0"/>
                </a:lnTo>
                <a:lnTo>
                  <a:pt x="0" y="2895600"/>
                </a:lnTo>
                <a:lnTo>
                  <a:pt x="3142996" y="2895600"/>
                </a:lnTo>
                <a:lnTo>
                  <a:pt x="3182582" y="2893999"/>
                </a:lnTo>
                <a:lnTo>
                  <a:pt x="3221286" y="2889281"/>
                </a:lnTo>
                <a:lnTo>
                  <a:pt x="3258983" y="2881569"/>
                </a:lnTo>
                <a:lnTo>
                  <a:pt x="3330862" y="2857662"/>
                </a:lnTo>
                <a:lnTo>
                  <a:pt x="3397226" y="2823274"/>
                </a:lnTo>
                <a:lnTo>
                  <a:pt x="3457083" y="2779400"/>
                </a:lnTo>
                <a:lnTo>
                  <a:pt x="3509439" y="2727035"/>
                </a:lnTo>
                <a:lnTo>
                  <a:pt x="3553301" y="2667174"/>
                </a:lnTo>
                <a:lnTo>
                  <a:pt x="3587676" y="2600813"/>
                </a:lnTo>
                <a:lnTo>
                  <a:pt x="3611572" y="2528946"/>
                </a:lnTo>
                <a:lnTo>
                  <a:pt x="3619280" y="2491259"/>
                </a:lnTo>
                <a:lnTo>
                  <a:pt x="3623996" y="2452568"/>
                </a:lnTo>
                <a:lnTo>
                  <a:pt x="3625596" y="2413000"/>
                </a:lnTo>
                <a:lnTo>
                  <a:pt x="3625596" y="0"/>
                </a:lnTo>
                <a:close/>
              </a:path>
            </a:pathLst>
          </a:custGeom>
          <a:solidFill>
            <a:srgbClr val="4F81B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2912364" y="1816607"/>
            <a:ext cx="2493264" cy="157886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2971800" y="1875535"/>
            <a:ext cx="2286000" cy="1371600"/>
          </a:xfrm>
          <a:custGeom>
            <a:avLst/>
            <a:gdLst/>
            <a:ahLst/>
            <a:cxnLst/>
            <a:rect l="l" t="t" r="r" b="b"/>
            <a:pathLst>
              <a:path w="2286000" h="1371600">
                <a:moveTo>
                  <a:pt x="1704848" y="0"/>
                </a:moveTo>
                <a:lnTo>
                  <a:pt x="1704848" y="342900"/>
                </a:lnTo>
                <a:lnTo>
                  <a:pt x="0" y="342900"/>
                </a:lnTo>
                <a:lnTo>
                  <a:pt x="0" y="1028700"/>
                </a:lnTo>
                <a:lnTo>
                  <a:pt x="1704848" y="1028700"/>
                </a:lnTo>
                <a:lnTo>
                  <a:pt x="1704848" y="1371600"/>
                </a:lnTo>
                <a:lnTo>
                  <a:pt x="2286000" y="685800"/>
                </a:lnTo>
                <a:lnTo>
                  <a:pt x="1704848" y="0"/>
                </a:lnTo>
                <a:close/>
              </a:path>
            </a:pathLst>
          </a:custGeom>
          <a:solidFill>
            <a:srgbClr val="5BC0B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5630671" y="2200655"/>
            <a:ext cx="3185795" cy="19812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algn="ctr">
              <a:lnSpc>
                <a:spcPct val="100000"/>
              </a:lnSpc>
            </a:pPr>
            <a:r>
              <a:rPr sz="1900" b="1" spc="-40" dirty="0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sz="1900" b="1" spc="-10" dirty="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sz="1900" b="1" spc="-25" dirty="0">
                <a:solidFill>
                  <a:srgbClr val="FFFFFF"/>
                </a:solidFill>
                <a:latin typeface="Calibri"/>
                <a:cs typeface="Calibri"/>
              </a:rPr>
              <a:t>c</a:t>
            </a:r>
            <a:r>
              <a:rPr sz="1900" b="1" spc="-15" dirty="0">
                <a:solidFill>
                  <a:srgbClr val="FFFFFF"/>
                </a:solidFill>
                <a:latin typeface="Calibri"/>
                <a:cs typeface="Calibri"/>
              </a:rPr>
              <a:t>ommend</a:t>
            </a:r>
            <a:r>
              <a:rPr sz="1900" b="1" spc="-5" dirty="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sz="1900" b="1" spc="-15" dirty="0">
                <a:solidFill>
                  <a:srgbClr val="FFFFFF"/>
                </a:solidFill>
                <a:latin typeface="Calibri"/>
                <a:cs typeface="Calibri"/>
              </a:rPr>
              <a:t>d</a:t>
            </a:r>
            <a:r>
              <a:rPr sz="1900" b="1" spc="3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900" b="1" spc="-15" dirty="0">
                <a:solidFill>
                  <a:srgbClr val="FFFFFF"/>
                </a:solidFill>
                <a:latin typeface="Calibri"/>
                <a:cs typeface="Calibri"/>
              </a:rPr>
              <a:t>Adm</a:t>
            </a:r>
            <a:r>
              <a:rPr sz="1900" b="1" spc="-10" dirty="0">
                <a:solidFill>
                  <a:srgbClr val="FFFFFF"/>
                </a:solidFill>
                <a:latin typeface="Calibri"/>
                <a:cs typeface="Calibri"/>
              </a:rPr>
              <a:t>ini</a:t>
            </a:r>
            <a:r>
              <a:rPr sz="1900" b="1" spc="-30" dirty="0">
                <a:solidFill>
                  <a:srgbClr val="FFFFFF"/>
                </a:solidFill>
                <a:latin typeface="Calibri"/>
                <a:cs typeface="Calibri"/>
              </a:rPr>
              <a:t>s</a:t>
            </a:r>
            <a:r>
              <a:rPr sz="1900" b="1" spc="-10" dirty="0">
                <a:solidFill>
                  <a:srgbClr val="FFFFFF"/>
                </a:solidFill>
                <a:latin typeface="Calibri"/>
                <a:cs typeface="Calibri"/>
              </a:rPr>
              <a:t>t</a:t>
            </a:r>
            <a:r>
              <a:rPr sz="1900" b="1" spc="-45" dirty="0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sz="1900" b="1" spc="-25" dirty="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sz="1900" b="1" spc="-10" dirty="0">
                <a:solidFill>
                  <a:srgbClr val="FFFFFF"/>
                </a:solidFill>
                <a:latin typeface="Calibri"/>
                <a:cs typeface="Calibri"/>
              </a:rPr>
              <a:t>tion:</a:t>
            </a:r>
            <a:endParaRPr sz="1900">
              <a:latin typeface="Calibri"/>
              <a:cs typeface="Calibri"/>
            </a:endParaRPr>
          </a:p>
          <a:p>
            <a:pPr algn="ctr">
              <a:lnSpc>
                <a:spcPct val="100000"/>
              </a:lnSpc>
              <a:spcBef>
                <a:spcPts val="825"/>
              </a:spcBef>
            </a:pPr>
            <a:r>
              <a:rPr sz="1900" spc="-20" dirty="0">
                <a:solidFill>
                  <a:srgbClr val="FFFFFF"/>
                </a:solidFill>
                <a:latin typeface="Wingdings"/>
                <a:cs typeface="Wingdings"/>
              </a:rPr>
              <a:t></a:t>
            </a:r>
            <a:r>
              <a:rPr sz="1900" b="1" spc="-10" dirty="0">
                <a:solidFill>
                  <a:srgbClr val="FFFFFF"/>
                </a:solidFill>
                <a:latin typeface="Calibri"/>
                <a:cs typeface="Calibri"/>
              </a:rPr>
              <a:t>Not</a:t>
            </a:r>
            <a:r>
              <a:rPr sz="1900" b="1" spc="-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900" b="1" spc="-30" dirty="0">
                <a:solidFill>
                  <a:srgbClr val="FFFFFF"/>
                </a:solidFill>
                <a:latin typeface="Calibri"/>
                <a:cs typeface="Calibri"/>
              </a:rPr>
              <a:t>t</a:t>
            </a:r>
            <a:r>
              <a:rPr sz="1900" b="1" spc="-15" dirty="0">
                <a:solidFill>
                  <a:srgbClr val="FFFFFF"/>
                </a:solidFill>
                <a:latin typeface="Calibri"/>
                <a:cs typeface="Calibri"/>
              </a:rPr>
              <a:t>o</a:t>
            </a:r>
            <a:r>
              <a:rPr sz="1900" b="1" spc="1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900" b="1" spc="-10" dirty="0">
                <a:solidFill>
                  <a:srgbClr val="FFFFFF"/>
                </a:solidFill>
                <a:latin typeface="Calibri"/>
                <a:cs typeface="Calibri"/>
              </a:rPr>
              <a:t>be</a:t>
            </a:r>
            <a:r>
              <a:rPr sz="1900" b="1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900" b="1" spc="-15" dirty="0">
                <a:solidFill>
                  <a:srgbClr val="FFFFFF"/>
                </a:solidFill>
                <a:latin typeface="Calibri"/>
                <a:cs typeface="Calibri"/>
              </a:rPr>
              <a:t>crush</a:t>
            </a:r>
            <a:r>
              <a:rPr sz="1900" b="1" dirty="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sz="1900" b="1" spc="-15" dirty="0">
                <a:solidFill>
                  <a:srgbClr val="FFFFFF"/>
                </a:solidFill>
                <a:latin typeface="Calibri"/>
                <a:cs typeface="Calibri"/>
              </a:rPr>
              <a:t>d</a:t>
            </a:r>
            <a:endParaRPr sz="1900">
              <a:latin typeface="Calibri"/>
              <a:cs typeface="Calibri"/>
            </a:endParaRPr>
          </a:p>
          <a:p>
            <a:pPr marL="509270" marR="502284" indent="213360">
              <a:lnSpc>
                <a:spcPts val="2100"/>
              </a:lnSpc>
              <a:spcBef>
                <a:spcPts val="1035"/>
              </a:spcBef>
            </a:pPr>
            <a:r>
              <a:rPr sz="1900" spc="-20" dirty="0">
                <a:solidFill>
                  <a:srgbClr val="FFFFFF"/>
                </a:solidFill>
                <a:latin typeface="Wingdings"/>
                <a:cs typeface="Wingdings"/>
              </a:rPr>
              <a:t></a:t>
            </a:r>
            <a:r>
              <a:rPr sz="1900" b="1" spc="-10" dirty="0">
                <a:solidFill>
                  <a:srgbClr val="FFFFFF"/>
                </a:solidFill>
                <a:latin typeface="Calibri"/>
                <a:cs typeface="Calibri"/>
              </a:rPr>
              <a:t>In</a:t>
            </a:r>
            <a:r>
              <a:rPr sz="1900" b="1" spc="1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900" b="1" spc="-10" dirty="0">
                <a:solidFill>
                  <a:srgbClr val="FFFFFF"/>
                </a:solidFill>
                <a:latin typeface="Calibri"/>
                <a:cs typeface="Calibri"/>
              </a:rPr>
              <a:t>the</a:t>
            </a:r>
            <a:r>
              <a:rPr sz="1900" b="1" spc="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900" b="1" spc="-15" dirty="0">
                <a:solidFill>
                  <a:srgbClr val="FFFFFF"/>
                </a:solidFill>
                <a:latin typeface="Calibri"/>
                <a:cs typeface="Calibri"/>
              </a:rPr>
              <a:t>m</a:t>
            </a:r>
            <a:r>
              <a:rPr sz="1900" b="1" spc="-10" dirty="0">
                <a:solidFill>
                  <a:srgbClr val="FFFFFF"/>
                </a:solidFill>
                <a:latin typeface="Calibri"/>
                <a:cs typeface="Calibri"/>
              </a:rPr>
              <a:t>ornin</a:t>
            </a:r>
            <a:r>
              <a:rPr sz="1900" b="1" spc="15" dirty="0">
                <a:solidFill>
                  <a:srgbClr val="FFFFFF"/>
                </a:solidFill>
                <a:latin typeface="Calibri"/>
                <a:cs typeface="Calibri"/>
              </a:rPr>
              <a:t>g</a:t>
            </a:r>
            <a:r>
              <a:rPr sz="1900" b="1" spc="-5" dirty="0">
                <a:solidFill>
                  <a:srgbClr val="FFFFFF"/>
                </a:solidFill>
                <a:latin typeface="Calibri"/>
                <a:cs typeface="Calibri"/>
              </a:rPr>
              <a:t>,</a:t>
            </a:r>
            <a:r>
              <a:rPr sz="1900" b="1" spc="-10" dirty="0">
                <a:solidFill>
                  <a:srgbClr val="FFFFFF"/>
                </a:solidFill>
                <a:latin typeface="Calibri"/>
                <a:cs typeface="Calibri"/>
              </a:rPr>
              <a:t> on</a:t>
            </a:r>
            <a:r>
              <a:rPr sz="1900" b="1" spc="-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900" b="1" spc="-10" dirty="0">
                <a:solidFill>
                  <a:srgbClr val="FFFFFF"/>
                </a:solidFill>
                <a:latin typeface="Calibri"/>
                <a:cs typeface="Calibri"/>
              </a:rPr>
              <a:t>an</a:t>
            </a:r>
            <a:r>
              <a:rPr sz="1900" b="1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900" b="1" spc="-5" dirty="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sz="1900" b="1" spc="-20" dirty="0">
                <a:solidFill>
                  <a:srgbClr val="FFFFFF"/>
                </a:solidFill>
                <a:latin typeface="Calibri"/>
                <a:cs typeface="Calibri"/>
              </a:rPr>
              <a:t>m</a:t>
            </a:r>
            <a:r>
              <a:rPr sz="1900" b="1" spc="-25" dirty="0">
                <a:solidFill>
                  <a:srgbClr val="FFFFFF"/>
                </a:solidFill>
                <a:latin typeface="Calibri"/>
                <a:cs typeface="Calibri"/>
              </a:rPr>
              <a:t>p</a:t>
            </a:r>
            <a:r>
              <a:rPr sz="1900" b="1" spc="-10" dirty="0">
                <a:solidFill>
                  <a:srgbClr val="FFFFFF"/>
                </a:solidFill>
                <a:latin typeface="Calibri"/>
                <a:cs typeface="Calibri"/>
              </a:rPr>
              <a:t>ty</a:t>
            </a:r>
            <a:r>
              <a:rPr sz="1900" b="1" spc="1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900" b="1" spc="-35" dirty="0">
                <a:solidFill>
                  <a:srgbClr val="FFFFFF"/>
                </a:solidFill>
                <a:latin typeface="Calibri"/>
                <a:cs typeface="Calibri"/>
              </a:rPr>
              <a:t>st</a:t>
            </a:r>
            <a:r>
              <a:rPr sz="1900" b="1" spc="-15" dirty="0">
                <a:solidFill>
                  <a:srgbClr val="FFFFFF"/>
                </a:solidFill>
                <a:latin typeface="Calibri"/>
                <a:cs typeface="Calibri"/>
              </a:rPr>
              <a:t>omach</a:t>
            </a:r>
            <a:endParaRPr sz="1900">
              <a:latin typeface="Calibri"/>
              <a:cs typeface="Calibri"/>
            </a:endParaRPr>
          </a:p>
          <a:p>
            <a:pPr marL="12700" marR="5080" algn="ctr">
              <a:lnSpc>
                <a:spcPts val="2100"/>
              </a:lnSpc>
              <a:spcBef>
                <a:spcPts val="994"/>
              </a:spcBef>
            </a:pPr>
            <a:r>
              <a:rPr sz="1900" spc="-20" dirty="0">
                <a:solidFill>
                  <a:srgbClr val="FFFFFF"/>
                </a:solidFill>
                <a:latin typeface="Wingdings"/>
                <a:cs typeface="Wingdings"/>
              </a:rPr>
              <a:t></a:t>
            </a:r>
            <a:r>
              <a:rPr sz="1900" b="1" spc="-10" dirty="0">
                <a:solidFill>
                  <a:srgbClr val="FFFFFF"/>
                </a:solidFill>
                <a:latin typeface="Calibri"/>
                <a:cs typeface="Calibri"/>
              </a:rPr>
              <a:t>If</a:t>
            </a:r>
            <a:r>
              <a:rPr sz="1900" b="1" spc="-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900" b="1" spc="-35" dirty="0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sz="1900" b="1" spc="-10" dirty="0">
                <a:solidFill>
                  <a:srgbClr val="FFFFFF"/>
                </a:solidFill>
                <a:latin typeface="Calibri"/>
                <a:cs typeface="Calibri"/>
              </a:rPr>
              <a:t>esid</a:t>
            </a:r>
            <a:r>
              <a:rPr sz="1900" b="1" spc="-5" dirty="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sz="1900" b="1" spc="-25" dirty="0">
                <a:solidFill>
                  <a:srgbClr val="FFFFFF"/>
                </a:solidFill>
                <a:latin typeface="Calibri"/>
                <a:cs typeface="Calibri"/>
              </a:rPr>
              <a:t>n</a:t>
            </a:r>
            <a:r>
              <a:rPr sz="1900" b="1" spc="-10" dirty="0">
                <a:solidFill>
                  <a:srgbClr val="FFFFFF"/>
                </a:solidFill>
                <a:latin typeface="Calibri"/>
                <a:cs typeface="Calibri"/>
              </a:rPr>
              <a:t>t</a:t>
            </a:r>
            <a:r>
              <a:rPr sz="1900" b="1" spc="1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900" b="1" spc="-25" dirty="0">
                <a:solidFill>
                  <a:srgbClr val="FFFFFF"/>
                </a:solidFill>
                <a:latin typeface="Calibri"/>
                <a:cs typeface="Calibri"/>
              </a:rPr>
              <a:t>c</a:t>
            </a:r>
            <a:r>
              <a:rPr sz="1900" b="1" spc="-10" dirty="0">
                <a:solidFill>
                  <a:srgbClr val="FFFFFF"/>
                </a:solidFill>
                <a:latin typeface="Calibri"/>
                <a:cs typeface="Calibri"/>
              </a:rPr>
              <a:t>an</a:t>
            </a:r>
            <a:r>
              <a:rPr sz="1900" b="1" spc="1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900" b="1" spc="-40" dirty="0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sz="1900" b="1" spc="-10" dirty="0">
                <a:solidFill>
                  <a:srgbClr val="FFFFFF"/>
                </a:solidFill>
                <a:latin typeface="Calibri"/>
                <a:cs typeface="Calibri"/>
              </a:rPr>
              <a:t>emain</a:t>
            </a:r>
            <a:r>
              <a:rPr sz="1900" b="1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900" b="1" spc="-10" dirty="0">
                <a:solidFill>
                  <a:srgbClr val="FFFFFF"/>
                </a:solidFill>
                <a:latin typeface="Calibri"/>
                <a:cs typeface="Calibri"/>
              </a:rPr>
              <a:t>upright</a:t>
            </a:r>
            <a:r>
              <a:rPr sz="1900" b="1" spc="-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900" b="1" spc="-35" dirty="0">
                <a:solidFill>
                  <a:srgbClr val="FFFFFF"/>
                </a:solidFill>
                <a:latin typeface="Calibri"/>
                <a:cs typeface="Calibri"/>
              </a:rPr>
              <a:t>f</a:t>
            </a:r>
            <a:r>
              <a:rPr sz="1900" b="1" spc="-10" dirty="0">
                <a:solidFill>
                  <a:srgbClr val="FFFFFF"/>
                </a:solidFill>
                <a:latin typeface="Calibri"/>
                <a:cs typeface="Calibri"/>
              </a:rPr>
              <a:t>or</a:t>
            </a:r>
            <a:r>
              <a:rPr sz="1900" b="1" spc="-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900" b="1" spc="-10" dirty="0">
                <a:solidFill>
                  <a:srgbClr val="FFFFFF"/>
                </a:solidFill>
                <a:latin typeface="Calibri"/>
                <a:cs typeface="Calibri"/>
              </a:rPr>
              <a:t>30</a:t>
            </a:r>
            <a:r>
              <a:rPr sz="1900" b="1" spc="-15" dirty="0">
                <a:solidFill>
                  <a:srgbClr val="FFFFFF"/>
                </a:solidFill>
                <a:latin typeface="Calibri"/>
                <a:cs typeface="Calibri"/>
              </a:rPr>
              <a:t> min</a:t>
            </a:r>
            <a:r>
              <a:rPr sz="1900" b="1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900" b="1" spc="-25" dirty="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sz="1900" b="1" spc="-15" dirty="0">
                <a:solidFill>
                  <a:srgbClr val="FFFFFF"/>
                </a:solidFill>
                <a:latin typeface="Calibri"/>
                <a:cs typeface="Calibri"/>
              </a:rPr>
              <a:t>f</a:t>
            </a:r>
            <a:r>
              <a:rPr sz="1900" b="1" spc="-35" dirty="0">
                <a:solidFill>
                  <a:srgbClr val="FFFFFF"/>
                </a:solidFill>
                <a:latin typeface="Calibri"/>
                <a:cs typeface="Calibri"/>
              </a:rPr>
              <a:t>t</a:t>
            </a:r>
            <a:r>
              <a:rPr sz="1900" b="1" spc="-10" dirty="0">
                <a:solidFill>
                  <a:srgbClr val="FFFFFF"/>
                </a:solidFill>
                <a:latin typeface="Calibri"/>
                <a:cs typeface="Calibri"/>
              </a:rPr>
              <a:t>er</a:t>
            </a:r>
            <a:r>
              <a:rPr sz="1900" b="1" spc="1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900" b="1" spc="-10" dirty="0">
                <a:solidFill>
                  <a:srgbClr val="FFFFFF"/>
                </a:solidFill>
                <a:latin typeface="Calibri"/>
                <a:cs typeface="Calibri"/>
              </a:rPr>
              <a:t>admini</a:t>
            </a:r>
            <a:r>
              <a:rPr sz="1900" b="1" spc="-30" dirty="0">
                <a:solidFill>
                  <a:srgbClr val="FFFFFF"/>
                </a:solidFill>
                <a:latin typeface="Calibri"/>
                <a:cs typeface="Calibri"/>
              </a:rPr>
              <a:t>s</a:t>
            </a:r>
            <a:r>
              <a:rPr sz="1900" b="1" spc="-10" dirty="0">
                <a:solidFill>
                  <a:srgbClr val="FFFFFF"/>
                </a:solidFill>
                <a:latin typeface="Calibri"/>
                <a:cs typeface="Calibri"/>
              </a:rPr>
              <a:t>t</a:t>
            </a:r>
            <a:r>
              <a:rPr sz="1900" b="1" spc="-45" dirty="0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sz="1900" b="1" spc="-25" dirty="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sz="1900" b="1" spc="-10" dirty="0">
                <a:solidFill>
                  <a:srgbClr val="FFFFFF"/>
                </a:solidFill>
                <a:latin typeface="Calibri"/>
                <a:cs typeface="Calibri"/>
              </a:rPr>
              <a:t>tion</a:t>
            </a:r>
            <a:endParaRPr sz="1900">
              <a:latin typeface="Calibri"/>
              <a:cs typeface="Calibri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1237488" y="1969007"/>
            <a:ext cx="2151888" cy="1161288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1289303" y="2221992"/>
            <a:ext cx="2116836" cy="74676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1295400" y="2027935"/>
            <a:ext cx="1981200" cy="990600"/>
          </a:xfrm>
          <a:custGeom>
            <a:avLst/>
            <a:gdLst/>
            <a:ahLst/>
            <a:cxnLst/>
            <a:rect l="l" t="t" r="r" b="b"/>
            <a:pathLst>
              <a:path w="1981200" h="990600">
                <a:moveTo>
                  <a:pt x="1816100" y="0"/>
                </a:moveTo>
                <a:lnTo>
                  <a:pt x="159397" y="96"/>
                </a:lnTo>
                <a:lnTo>
                  <a:pt x="116845" y="7162"/>
                </a:lnTo>
                <a:lnTo>
                  <a:pt x="78718" y="24371"/>
                </a:lnTo>
                <a:lnTo>
                  <a:pt x="46494" y="50246"/>
                </a:lnTo>
                <a:lnTo>
                  <a:pt x="21648" y="83310"/>
                </a:lnTo>
                <a:lnTo>
                  <a:pt x="5658" y="122087"/>
                </a:lnTo>
                <a:lnTo>
                  <a:pt x="0" y="165100"/>
                </a:lnTo>
                <a:lnTo>
                  <a:pt x="96" y="831202"/>
                </a:lnTo>
                <a:lnTo>
                  <a:pt x="7162" y="873754"/>
                </a:lnTo>
                <a:lnTo>
                  <a:pt x="24371" y="911881"/>
                </a:lnTo>
                <a:lnTo>
                  <a:pt x="50246" y="944105"/>
                </a:lnTo>
                <a:lnTo>
                  <a:pt x="83310" y="968951"/>
                </a:lnTo>
                <a:lnTo>
                  <a:pt x="122087" y="984941"/>
                </a:lnTo>
                <a:lnTo>
                  <a:pt x="165100" y="990600"/>
                </a:lnTo>
                <a:lnTo>
                  <a:pt x="1821802" y="990503"/>
                </a:lnTo>
                <a:lnTo>
                  <a:pt x="1864354" y="983437"/>
                </a:lnTo>
                <a:lnTo>
                  <a:pt x="1902481" y="966228"/>
                </a:lnTo>
                <a:lnTo>
                  <a:pt x="1934705" y="940353"/>
                </a:lnTo>
                <a:lnTo>
                  <a:pt x="1959551" y="907289"/>
                </a:lnTo>
                <a:lnTo>
                  <a:pt x="1975541" y="868512"/>
                </a:lnTo>
                <a:lnTo>
                  <a:pt x="1981200" y="825500"/>
                </a:lnTo>
                <a:lnTo>
                  <a:pt x="1981103" y="159397"/>
                </a:lnTo>
                <a:lnTo>
                  <a:pt x="1974037" y="116845"/>
                </a:lnTo>
                <a:lnTo>
                  <a:pt x="1956828" y="78718"/>
                </a:lnTo>
                <a:lnTo>
                  <a:pt x="1930953" y="46494"/>
                </a:lnTo>
                <a:lnTo>
                  <a:pt x="1897889" y="21648"/>
                </a:lnTo>
                <a:lnTo>
                  <a:pt x="1859112" y="5658"/>
                </a:lnTo>
                <a:lnTo>
                  <a:pt x="1816100" y="0"/>
                </a:lnTo>
                <a:close/>
              </a:path>
            </a:pathLst>
          </a:custGeom>
          <a:solidFill>
            <a:srgbClr val="7A41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1295400" y="2027935"/>
            <a:ext cx="1981200" cy="990600"/>
          </a:xfrm>
          <a:custGeom>
            <a:avLst/>
            <a:gdLst/>
            <a:ahLst/>
            <a:cxnLst/>
            <a:rect l="l" t="t" r="r" b="b"/>
            <a:pathLst>
              <a:path w="1981200" h="990600">
                <a:moveTo>
                  <a:pt x="0" y="165100"/>
                </a:moveTo>
                <a:lnTo>
                  <a:pt x="5658" y="122087"/>
                </a:lnTo>
                <a:lnTo>
                  <a:pt x="21648" y="83310"/>
                </a:lnTo>
                <a:lnTo>
                  <a:pt x="46494" y="50246"/>
                </a:lnTo>
                <a:lnTo>
                  <a:pt x="78718" y="24371"/>
                </a:lnTo>
                <a:lnTo>
                  <a:pt x="116845" y="7162"/>
                </a:lnTo>
                <a:lnTo>
                  <a:pt x="159397" y="96"/>
                </a:lnTo>
                <a:lnTo>
                  <a:pt x="1816100" y="0"/>
                </a:lnTo>
                <a:lnTo>
                  <a:pt x="1830817" y="646"/>
                </a:lnTo>
                <a:lnTo>
                  <a:pt x="1872582" y="9913"/>
                </a:lnTo>
                <a:lnTo>
                  <a:pt x="1909618" y="29019"/>
                </a:lnTo>
                <a:lnTo>
                  <a:pt x="1940450" y="56488"/>
                </a:lnTo>
                <a:lnTo>
                  <a:pt x="1963600" y="90845"/>
                </a:lnTo>
                <a:lnTo>
                  <a:pt x="1977592" y="130610"/>
                </a:lnTo>
                <a:lnTo>
                  <a:pt x="1981200" y="825500"/>
                </a:lnTo>
                <a:lnTo>
                  <a:pt x="1980553" y="840217"/>
                </a:lnTo>
                <a:lnTo>
                  <a:pt x="1971286" y="881982"/>
                </a:lnTo>
                <a:lnTo>
                  <a:pt x="1952180" y="919018"/>
                </a:lnTo>
                <a:lnTo>
                  <a:pt x="1924711" y="949850"/>
                </a:lnTo>
                <a:lnTo>
                  <a:pt x="1890354" y="973000"/>
                </a:lnTo>
                <a:lnTo>
                  <a:pt x="1850589" y="986992"/>
                </a:lnTo>
                <a:lnTo>
                  <a:pt x="165100" y="990600"/>
                </a:lnTo>
                <a:lnTo>
                  <a:pt x="150382" y="989953"/>
                </a:lnTo>
                <a:lnTo>
                  <a:pt x="108617" y="980686"/>
                </a:lnTo>
                <a:lnTo>
                  <a:pt x="71581" y="961580"/>
                </a:lnTo>
                <a:lnTo>
                  <a:pt x="40749" y="934111"/>
                </a:lnTo>
                <a:lnTo>
                  <a:pt x="17599" y="899754"/>
                </a:lnTo>
                <a:lnTo>
                  <a:pt x="3607" y="859989"/>
                </a:lnTo>
                <a:lnTo>
                  <a:pt x="0" y="165100"/>
                </a:lnTo>
                <a:close/>
              </a:path>
            </a:pathLst>
          </a:custGeom>
          <a:ln w="635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 txBox="1"/>
          <p:nvPr/>
        </p:nvSpPr>
        <p:spPr>
          <a:xfrm>
            <a:off x="1485646" y="2384551"/>
            <a:ext cx="1600835" cy="3302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400" b="1" spc="-15" dirty="0">
                <a:solidFill>
                  <a:srgbClr val="FFFFFF"/>
                </a:solidFill>
                <a:latin typeface="Calibri"/>
                <a:cs typeface="Calibri"/>
              </a:rPr>
              <a:t>Alen</a:t>
            </a:r>
            <a:r>
              <a:rPr sz="2400" b="1" spc="-25" dirty="0">
                <a:solidFill>
                  <a:srgbClr val="FFFFFF"/>
                </a:solidFill>
                <a:latin typeface="Calibri"/>
                <a:cs typeface="Calibri"/>
              </a:rPr>
              <a:t>d</a:t>
            </a:r>
            <a:r>
              <a:rPr sz="2400" b="1" spc="-30" dirty="0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sz="2400" b="1" spc="-15" dirty="0">
                <a:solidFill>
                  <a:srgbClr val="FFFFFF"/>
                </a:solidFill>
                <a:latin typeface="Calibri"/>
                <a:cs typeface="Calibri"/>
              </a:rPr>
              <a:t>on</a:t>
            </a:r>
            <a:r>
              <a:rPr sz="2400" b="1" spc="-40" dirty="0">
                <a:solidFill>
                  <a:srgbClr val="FFFFFF"/>
                </a:solidFill>
                <a:latin typeface="Calibri"/>
                <a:cs typeface="Calibri"/>
              </a:rPr>
              <a:t>at</a:t>
            </a:r>
            <a:r>
              <a:rPr sz="2400" b="1" dirty="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3584575" y="2459482"/>
            <a:ext cx="1471930" cy="2800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000" b="1" dirty="0">
                <a:latin typeface="Calibri"/>
                <a:cs typeface="Calibri"/>
              </a:rPr>
              <a:t>70</a:t>
            </a:r>
            <a:r>
              <a:rPr sz="2000" b="1" spc="-15" dirty="0">
                <a:latin typeface="Calibri"/>
                <a:cs typeface="Calibri"/>
              </a:rPr>
              <a:t> </a:t>
            </a:r>
            <a:r>
              <a:rPr sz="2000" b="1" spc="-5" dirty="0">
                <a:latin typeface="Calibri"/>
                <a:cs typeface="Calibri"/>
              </a:rPr>
              <a:t>m</a:t>
            </a:r>
            <a:r>
              <a:rPr sz="2000" b="1" dirty="0">
                <a:latin typeface="Calibri"/>
                <a:cs typeface="Calibri"/>
              </a:rPr>
              <a:t>g</a:t>
            </a:r>
            <a:r>
              <a:rPr sz="2000" b="1" spc="-10" dirty="0">
                <a:latin typeface="Calibri"/>
                <a:cs typeface="Calibri"/>
              </a:rPr>
              <a:t> </a:t>
            </a:r>
            <a:r>
              <a:rPr sz="2000" b="1" spc="-20" dirty="0">
                <a:latin typeface="Calibri"/>
                <a:cs typeface="Calibri"/>
              </a:rPr>
              <a:t>w</a:t>
            </a:r>
            <a:r>
              <a:rPr sz="2000" b="1" spc="-5" dirty="0">
                <a:latin typeface="Calibri"/>
                <a:cs typeface="Calibri"/>
              </a:rPr>
              <a:t>eekly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14" name="object 14"/>
          <p:cNvSpPr/>
          <p:nvPr/>
        </p:nvSpPr>
        <p:spPr>
          <a:xfrm>
            <a:off x="2988564" y="3264408"/>
            <a:ext cx="2493264" cy="157886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3048000" y="3323335"/>
            <a:ext cx="2286000" cy="1371600"/>
          </a:xfrm>
          <a:custGeom>
            <a:avLst/>
            <a:gdLst/>
            <a:ahLst/>
            <a:cxnLst/>
            <a:rect l="l" t="t" r="r" b="b"/>
            <a:pathLst>
              <a:path w="2286000" h="1371600">
                <a:moveTo>
                  <a:pt x="1704848" y="0"/>
                </a:moveTo>
                <a:lnTo>
                  <a:pt x="1704848" y="342900"/>
                </a:lnTo>
                <a:lnTo>
                  <a:pt x="0" y="342900"/>
                </a:lnTo>
                <a:lnTo>
                  <a:pt x="0" y="1028700"/>
                </a:lnTo>
                <a:lnTo>
                  <a:pt x="1704848" y="1028700"/>
                </a:lnTo>
                <a:lnTo>
                  <a:pt x="1704848" y="1371600"/>
                </a:lnTo>
                <a:lnTo>
                  <a:pt x="2286000" y="685800"/>
                </a:lnTo>
                <a:lnTo>
                  <a:pt x="1704848" y="0"/>
                </a:lnTo>
                <a:close/>
              </a:path>
            </a:pathLst>
          </a:custGeom>
          <a:solidFill>
            <a:srgbClr val="5BC0B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 txBox="1"/>
          <p:nvPr/>
        </p:nvSpPr>
        <p:spPr>
          <a:xfrm>
            <a:off x="3432175" y="3752596"/>
            <a:ext cx="1668780" cy="52768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2170"/>
              </a:lnSpc>
            </a:pPr>
            <a:r>
              <a:rPr sz="1900" b="1" spc="-10" dirty="0">
                <a:latin typeface="Calibri"/>
                <a:cs typeface="Calibri"/>
              </a:rPr>
              <a:t>35</a:t>
            </a:r>
            <a:r>
              <a:rPr sz="1900" b="1" spc="-5" dirty="0">
                <a:latin typeface="Calibri"/>
                <a:cs typeface="Calibri"/>
              </a:rPr>
              <a:t> </a:t>
            </a:r>
            <a:r>
              <a:rPr sz="1900" b="1" spc="-15" dirty="0">
                <a:latin typeface="Calibri"/>
                <a:cs typeface="Calibri"/>
              </a:rPr>
              <a:t>mg</a:t>
            </a:r>
            <a:r>
              <a:rPr sz="1900" b="1" spc="-10" dirty="0">
                <a:latin typeface="Calibri"/>
                <a:cs typeface="Calibri"/>
              </a:rPr>
              <a:t> </a:t>
            </a:r>
            <a:r>
              <a:rPr sz="1900" b="1" spc="-25" dirty="0">
                <a:latin typeface="Calibri"/>
                <a:cs typeface="Calibri"/>
              </a:rPr>
              <a:t>w</a:t>
            </a:r>
            <a:r>
              <a:rPr sz="1900" b="1" spc="-10" dirty="0">
                <a:latin typeface="Calibri"/>
                <a:cs typeface="Calibri"/>
              </a:rPr>
              <a:t>eekly</a:t>
            </a:r>
            <a:r>
              <a:rPr sz="1900" b="1" dirty="0">
                <a:latin typeface="Calibri"/>
                <a:cs typeface="Calibri"/>
              </a:rPr>
              <a:t> </a:t>
            </a:r>
            <a:r>
              <a:rPr sz="1900" b="1" spc="-10" dirty="0">
                <a:latin typeface="Calibri"/>
                <a:cs typeface="Calibri"/>
              </a:rPr>
              <a:t>or</a:t>
            </a:r>
            <a:endParaRPr sz="1900">
              <a:latin typeface="Calibri"/>
              <a:cs typeface="Calibri"/>
            </a:endParaRPr>
          </a:p>
          <a:p>
            <a:pPr marL="12700">
              <a:lnSpc>
                <a:spcPts val="2170"/>
              </a:lnSpc>
            </a:pPr>
            <a:r>
              <a:rPr sz="1900" b="1" spc="-10" dirty="0">
                <a:latin typeface="Calibri"/>
                <a:cs typeface="Calibri"/>
              </a:rPr>
              <a:t>150 </a:t>
            </a:r>
            <a:r>
              <a:rPr sz="1900" b="1" spc="-15" dirty="0">
                <a:latin typeface="Calibri"/>
                <a:cs typeface="Calibri"/>
              </a:rPr>
              <a:t>mg</a:t>
            </a:r>
            <a:r>
              <a:rPr sz="1900" b="1" spc="-5" dirty="0">
                <a:latin typeface="Calibri"/>
                <a:cs typeface="Calibri"/>
              </a:rPr>
              <a:t> </a:t>
            </a:r>
            <a:r>
              <a:rPr sz="1900" b="1" spc="-15" dirty="0">
                <a:latin typeface="Calibri"/>
                <a:cs typeface="Calibri"/>
              </a:rPr>
              <a:t>mo</a:t>
            </a:r>
            <a:r>
              <a:rPr sz="1900" b="1" spc="-30" dirty="0">
                <a:latin typeface="Calibri"/>
                <a:cs typeface="Calibri"/>
              </a:rPr>
              <a:t>n</a:t>
            </a:r>
            <a:r>
              <a:rPr sz="1900" b="1" spc="-10" dirty="0">
                <a:latin typeface="Calibri"/>
                <a:cs typeface="Calibri"/>
              </a:rPr>
              <a:t>thly</a:t>
            </a:r>
            <a:endParaRPr sz="1900">
              <a:latin typeface="Calibri"/>
              <a:cs typeface="Calibri"/>
            </a:endParaRPr>
          </a:p>
        </p:txBody>
      </p:sp>
      <p:sp>
        <p:nvSpPr>
          <p:cNvPr id="17" name="object 17"/>
          <p:cNvSpPr/>
          <p:nvPr/>
        </p:nvSpPr>
        <p:spPr>
          <a:xfrm>
            <a:off x="1237488" y="3410711"/>
            <a:ext cx="2151888" cy="1161288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1315211" y="3663696"/>
            <a:ext cx="2063495" cy="746759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1295400" y="3468623"/>
            <a:ext cx="1981200" cy="990600"/>
          </a:xfrm>
          <a:custGeom>
            <a:avLst/>
            <a:gdLst/>
            <a:ahLst/>
            <a:cxnLst/>
            <a:rect l="l" t="t" r="r" b="b"/>
            <a:pathLst>
              <a:path w="1981200" h="990600">
                <a:moveTo>
                  <a:pt x="1816100" y="0"/>
                </a:moveTo>
                <a:lnTo>
                  <a:pt x="159397" y="96"/>
                </a:lnTo>
                <a:lnTo>
                  <a:pt x="116845" y="7162"/>
                </a:lnTo>
                <a:lnTo>
                  <a:pt x="78718" y="24371"/>
                </a:lnTo>
                <a:lnTo>
                  <a:pt x="46494" y="50246"/>
                </a:lnTo>
                <a:lnTo>
                  <a:pt x="21648" y="83310"/>
                </a:lnTo>
                <a:lnTo>
                  <a:pt x="5658" y="122087"/>
                </a:lnTo>
                <a:lnTo>
                  <a:pt x="0" y="165100"/>
                </a:lnTo>
                <a:lnTo>
                  <a:pt x="96" y="831202"/>
                </a:lnTo>
                <a:lnTo>
                  <a:pt x="7162" y="873754"/>
                </a:lnTo>
                <a:lnTo>
                  <a:pt x="24371" y="911881"/>
                </a:lnTo>
                <a:lnTo>
                  <a:pt x="50246" y="944105"/>
                </a:lnTo>
                <a:lnTo>
                  <a:pt x="83310" y="968951"/>
                </a:lnTo>
                <a:lnTo>
                  <a:pt x="122087" y="984941"/>
                </a:lnTo>
                <a:lnTo>
                  <a:pt x="165100" y="990600"/>
                </a:lnTo>
                <a:lnTo>
                  <a:pt x="1821802" y="990503"/>
                </a:lnTo>
                <a:lnTo>
                  <a:pt x="1864354" y="983437"/>
                </a:lnTo>
                <a:lnTo>
                  <a:pt x="1902481" y="966228"/>
                </a:lnTo>
                <a:lnTo>
                  <a:pt x="1934705" y="940353"/>
                </a:lnTo>
                <a:lnTo>
                  <a:pt x="1959551" y="907289"/>
                </a:lnTo>
                <a:lnTo>
                  <a:pt x="1975541" y="868512"/>
                </a:lnTo>
                <a:lnTo>
                  <a:pt x="1981200" y="825500"/>
                </a:lnTo>
                <a:lnTo>
                  <a:pt x="1981103" y="159397"/>
                </a:lnTo>
                <a:lnTo>
                  <a:pt x="1974037" y="116845"/>
                </a:lnTo>
                <a:lnTo>
                  <a:pt x="1956828" y="78718"/>
                </a:lnTo>
                <a:lnTo>
                  <a:pt x="1930953" y="46494"/>
                </a:lnTo>
                <a:lnTo>
                  <a:pt x="1897889" y="21648"/>
                </a:lnTo>
                <a:lnTo>
                  <a:pt x="1859112" y="5658"/>
                </a:lnTo>
                <a:lnTo>
                  <a:pt x="1816100" y="0"/>
                </a:lnTo>
                <a:close/>
              </a:path>
            </a:pathLst>
          </a:custGeom>
          <a:solidFill>
            <a:srgbClr val="7A41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1295400" y="3468623"/>
            <a:ext cx="1981200" cy="990600"/>
          </a:xfrm>
          <a:custGeom>
            <a:avLst/>
            <a:gdLst/>
            <a:ahLst/>
            <a:cxnLst/>
            <a:rect l="l" t="t" r="r" b="b"/>
            <a:pathLst>
              <a:path w="1981200" h="990600">
                <a:moveTo>
                  <a:pt x="0" y="165100"/>
                </a:moveTo>
                <a:lnTo>
                  <a:pt x="5658" y="122087"/>
                </a:lnTo>
                <a:lnTo>
                  <a:pt x="21648" y="83310"/>
                </a:lnTo>
                <a:lnTo>
                  <a:pt x="46494" y="50246"/>
                </a:lnTo>
                <a:lnTo>
                  <a:pt x="78718" y="24371"/>
                </a:lnTo>
                <a:lnTo>
                  <a:pt x="116845" y="7162"/>
                </a:lnTo>
                <a:lnTo>
                  <a:pt x="159397" y="96"/>
                </a:lnTo>
                <a:lnTo>
                  <a:pt x="1816100" y="0"/>
                </a:lnTo>
                <a:lnTo>
                  <a:pt x="1830817" y="646"/>
                </a:lnTo>
                <a:lnTo>
                  <a:pt x="1872582" y="9913"/>
                </a:lnTo>
                <a:lnTo>
                  <a:pt x="1909618" y="29019"/>
                </a:lnTo>
                <a:lnTo>
                  <a:pt x="1940450" y="56488"/>
                </a:lnTo>
                <a:lnTo>
                  <a:pt x="1963600" y="90845"/>
                </a:lnTo>
                <a:lnTo>
                  <a:pt x="1977592" y="130610"/>
                </a:lnTo>
                <a:lnTo>
                  <a:pt x="1981200" y="825500"/>
                </a:lnTo>
                <a:lnTo>
                  <a:pt x="1980553" y="840217"/>
                </a:lnTo>
                <a:lnTo>
                  <a:pt x="1971286" y="881982"/>
                </a:lnTo>
                <a:lnTo>
                  <a:pt x="1952180" y="919018"/>
                </a:lnTo>
                <a:lnTo>
                  <a:pt x="1924711" y="949850"/>
                </a:lnTo>
                <a:lnTo>
                  <a:pt x="1890354" y="973000"/>
                </a:lnTo>
                <a:lnTo>
                  <a:pt x="1850589" y="986992"/>
                </a:lnTo>
                <a:lnTo>
                  <a:pt x="165100" y="990600"/>
                </a:lnTo>
                <a:lnTo>
                  <a:pt x="150382" y="989953"/>
                </a:lnTo>
                <a:lnTo>
                  <a:pt x="108617" y="980686"/>
                </a:lnTo>
                <a:lnTo>
                  <a:pt x="71581" y="961580"/>
                </a:lnTo>
                <a:lnTo>
                  <a:pt x="40749" y="934111"/>
                </a:lnTo>
                <a:lnTo>
                  <a:pt x="17599" y="899754"/>
                </a:lnTo>
                <a:lnTo>
                  <a:pt x="3607" y="859989"/>
                </a:lnTo>
                <a:lnTo>
                  <a:pt x="0" y="165100"/>
                </a:lnTo>
                <a:close/>
              </a:path>
            </a:pathLst>
          </a:custGeom>
          <a:ln w="635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 txBox="1"/>
          <p:nvPr/>
        </p:nvSpPr>
        <p:spPr>
          <a:xfrm>
            <a:off x="1511553" y="3825621"/>
            <a:ext cx="1547495" cy="3302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400" b="1" spc="-10" dirty="0">
                <a:solidFill>
                  <a:srgbClr val="FFFFFF"/>
                </a:solidFill>
                <a:latin typeface="Calibri"/>
                <a:cs typeface="Calibri"/>
              </a:rPr>
              <a:t>Rise</a:t>
            </a:r>
            <a:r>
              <a:rPr sz="2400" b="1" dirty="0">
                <a:solidFill>
                  <a:srgbClr val="FFFFFF"/>
                </a:solidFill>
                <a:latin typeface="Calibri"/>
                <a:cs typeface="Calibri"/>
              </a:rPr>
              <a:t>d</a:t>
            </a:r>
            <a:r>
              <a:rPr sz="2400" b="1" spc="-30" dirty="0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sz="2400" b="1" spc="-15" dirty="0">
                <a:solidFill>
                  <a:srgbClr val="FFFFFF"/>
                </a:solidFill>
                <a:latin typeface="Calibri"/>
                <a:cs typeface="Calibri"/>
              </a:rPr>
              <a:t>on</a:t>
            </a:r>
            <a:r>
              <a:rPr sz="2400" b="1" spc="-40" dirty="0">
                <a:solidFill>
                  <a:srgbClr val="FFFFFF"/>
                </a:solidFill>
                <a:latin typeface="Calibri"/>
                <a:cs typeface="Calibri"/>
              </a:rPr>
              <a:t>at</a:t>
            </a:r>
            <a:r>
              <a:rPr sz="2400" b="1" dirty="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93065" y="3007360"/>
            <a:ext cx="802005" cy="56959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indent="55880">
              <a:lnSpc>
                <a:spcPct val="100000"/>
              </a:lnSpc>
            </a:pPr>
            <a:r>
              <a:rPr sz="1900" b="1" spc="-15" dirty="0">
                <a:latin typeface="Calibri"/>
                <a:cs typeface="Calibri"/>
              </a:rPr>
              <a:t>1</a:t>
            </a:r>
            <a:r>
              <a:rPr sz="1875" b="1" spc="-22" baseline="26666" dirty="0">
                <a:latin typeface="Calibri"/>
                <a:cs typeface="Calibri"/>
              </a:rPr>
              <a:t>s</a:t>
            </a:r>
            <a:r>
              <a:rPr sz="1875" b="1" baseline="26666" dirty="0">
                <a:latin typeface="Calibri"/>
                <a:cs typeface="Calibri"/>
              </a:rPr>
              <a:t>t</a:t>
            </a:r>
            <a:r>
              <a:rPr sz="1875" b="1" spc="209" baseline="26666" dirty="0">
                <a:latin typeface="Calibri"/>
                <a:cs typeface="Calibri"/>
              </a:rPr>
              <a:t> </a:t>
            </a:r>
            <a:r>
              <a:rPr sz="1900" b="1" spc="-10" dirty="0">
                <a:latin typeface="Calibri"/>
                <a:cs typeface="Calibri"/>
              </a:rPr>
              <a:t>line th</a:t>
            </a:r>
            <a:r>
              <a:rPr sz="1900" b="1" spc="-5" dirty="0">
                <a:latin typeface="Calibri"/>
                <a:cs typeface="Calibri"/>
              </a:rPr>
              <a:t>e</a:t>
            </a:r>
            <a:r>
              <a:rPr sz="1900" b="1" spc="-50" dirty="0">
                <a:latin typeface="Calibri"/>
                <a:cs typeface="Calibri"/>
              </a:rPr>
              <a:t>r</a:t>
            </a:r>
            <a:r>
              <a:rPr sz="1900" b="1" spc="-10" dirty="0">
                <a:latin typeface="Calibri"/>
                <a:cs typeface="Calibri"/>
              </a:rPr>
              <a:t>a</a:t>
            </a:r>
            <a:r>
              <a:rPr sz="1900" b="1" spc="-30" dirty="0">
                <a:latin typeface="Calibri"/>
                <a:cs typeface="Calibri"/>
              </a:rPr>
              <a:t>p</a:t>
            </a:r>
            <a:r>
              <a:rPr sz="1900" b="1" spc="-10" dirty="0">
                <a:latin typeface="Calibri"/>
                <a:cs typeface="Calibri"/>
              </a:rPr>
              <a:t>y</a:t>
            </a:r>
            <a:endParaRPr sz="1900">
              <a:latin typeface="Calibri"/>
              <a:cs typeface="Calibri"/>
            </a:endParaRPr>
          </a:p>
        </p:txBody>
      </p:sp>
      <p:sp>
        <p:nvSpPr>
          <p:cNvPr id="23" name="object 23"/>
          <p:cNvSpPr/>
          <p:nvPr/>
        </p:nvSpPr>
        <p:spPr>
          <a:xfrm>
            <a:off x="772668" y="1748027"/>
            <a:ext cx="641604" cy="3115056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843280" y="1799335"/>
            <a:ext cx="528320" cy="2971800"/>
          </a:xfrm>
          <a:custGeom>
            <a:avLst/>
            <a:gdLst/>
            <a:ahLst/>
            <a:cxnLst/>
            <a:rect l="l" t="t" r="r" b="b"/>
            <a:pathLst>
              <a:path w="528319" h="2971800">
                <a:moveTo>
                  <a:pt x="528319" y="2971800"/>
                </a:moveTo>
                <a:lnTo>
                  <a:pt x="485470" y="2971224"/>
                </a:lnTo>
                <a:lnTo>
                  <a:pt x="444822" y="2969557"/>
                </a:lnTo>
                <a:lnTo>
                  <a:pt x="389169" y="2965208"/>
                </a:lnTo>
                <a:lnTo>
                  <a:pt x="341528" y="2958909"/>
                </a:lnTo>
                <a:lnTo>
                  <a:pt x="303735" y="2950964"/>
                </a:lnTo>
                <a:lnTo>
                  <a:pt x="267617" y="2934890"/>
                </a:lnTo>
                <a:lnTo>
                  <a:pt x="264159" y="2927731"/>
                </a:lnTo>
                <a:lnTo>
                  <a:pt x="264159" y="1529841"/>
                </a:lnTo>
                <a:lnTo>
                  <a:pt x="263284" y="1526239"/>
                </a:lnTo>
                <a:lnTo>
                  <a:pt x="224584" y="1506700"/>
                </a:lnTo>
                <a:lnTo>
                  <a:pt x="186791" y="1498774"/>
                </a:lnTo>
                <a:lnTo>
                  <a:pt x="139150" y="1492486"/>
                </a:lnTo>
                <a:lnTo>
                  <a:pt x="83497" y="1488141"/>
                </a:lnTo>
                <a:lnTo>
                  <a:pt x="42849" y="1486475"/>
                </a:lnTo>
                <a:lnTo>
                  <a:pt x="0" y="1485900"/>
                </a:lnTo>
                <a:lnTo>
                  <a:pt x="21666" y="1485754"/>
                </a:lnTo>
                <a:lnTo>
                  <a:pt x="63482" y="1484621"/>
                </a:lnTo>
                <a:lnTo>
                  <a:pt x="102825" y="1482443"/>
                </a:lnTo>
                <a:lnTo>
                  <a:pt x="156012" y="1477410"/>
                </a:lnTo>
                <a:lnTo>
                  <a:pt x="200573" y="1470529"/>
                </a:lnTo>
                <a:lnTo>
                  <a:pt x="243401" y="1459003"/>
                </a:lnTo>
                <a:lnTo>
                  <a:pt x="264159" y="1441830"/>
                </a:lnTo>
                <a:lnTo>
                  <a:pt x="264159" y="43941"/>
                </a:lnTo>
                <a:lnTo>
                  <a:pt x="265035" y="40339"/>
                </a:lnTo>
                <a:lnTo>
                  <a:pt x="303735" y="20800"/>
                </a:lnTo>
                <a:lnTo>
                  <a:pt x="341528" y="12874"/>
                </a:lnTo>
                <a:lnTo>
                  <a:pt x="389169" y="6586"/>
                </a:lnTo>
                <a:lnTo>
                  <a:pt x="444822" y="2241"/>
                </a:lnTo>
                <a:lnTo>
                  <a:pt x="485470" y="575"/>
                </a:lnTo>
                <a:lnTo>
                  <a:pt x="506653" y="145"/>
                </a:lnTo>
                <a:lnTo>
                  <a:pt x="528319" y="0"/>
                </a:lnTo>
              </a:path>
            </a:pathLst>
          </a:custGeom>
          <a:ln w="57150">
            <a:solidFill>
              <a:srgbClr val="7A419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 txBox="1"/>
          <p:nvPr/>
        </p:nvSpPr>
        <p:spPr>
          <a:xfrm>
            <a:off x="1069644" y="5441162"/>
            <a:ext cx="491490" cy="2286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600" b="1" spc="-15" dirty="0">
                <a:solidFill>
                  <a:srgbClr val="7A4199"/>
                </a:solidFill>
                <a:latin typeface="Calibri"/>
                <a:cs typeface="Calibri"/>
              </a:rPr>
              <a:t>N</a:t>
            </a:r>
            <a:r>
              <a:rPr sz="1600" b="1" spc="-50" dirty="0">
                <a:solidFill>
                  <a:srgbClr val="7A4199"/>
                </a:solidFill>
                <a:latin typeface="Calibri"/>
                <a:cs typeface="Calibri"/>
              </a:rPr>
              <a:t>O</a:t>
            </a:r>
            <a:r>
              <a:rPr sz="1600" b="1" spc="-15" dirty="0">
                <a:solidFill>
                  <a:srgbClr val="7A4199"/>
                </a:solidFill>
                <a:latin typeface="Calibri"/>
                <a:cs typeface="Calibri"/>
              </a:rPr>
              <a:t>TE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1831594" y="5358891"/>
            <a:ext cx="5958840" cy="41719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ct val="100000"/>
              </a:lnSpc>
            </a:pPr>
            <a:r>
              <a:rPr sz="1400" dirty="0">
                <a:latin typeface="Calibri"/>
                <a:cs typeface="Calibri"/>
              </a:rPr>
              <a:t>Rised</a:t>
            </a:r>
            <a:r>
              <a:rPr sz="1400" spc="-30" dirty="0">
                <a:latin typeface="Calibri"/>
                <a:cs typeface="Calibri"/>
              </a:rPr>
              <a:t>r</a:t>
            </a:r>
            <a:r>
              <a:rPr sz="1400" spc="-5" dirty="0">
                <a:latin typeface="Calibri"/>
                <a:cs typeface="Calibri"/>
              </a:rPr>
              <a:t>on</a:t>
            </a:r>
            <a:r>
              <a:rPr sz="1400" spc="-15" dirty="0">
                <a:latin typeface="Calibri"/>
                <a:cs typeface="Calibri"/>
              </a:rPr>
              <a:t>at</a:t>
            </a:r>
            <a:r>
              <a:rPr sz="1400" dirty="0">
                <a:latin typeface="Calibri"/>
                <a:cs typeface="Calibri"/>
              </a:rPr>
              <a:t>e</a:t>
            </a:r>
            <a:r>
              <a:rPr sz="1400" spc="10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D</a:t>
            </a:r>
            <a:r>
              <a:rPr sz="1400" dirty="0">
                <a:latin typeface="Calibri"/>
                <a:cs typeface="Calibri"/>
              </a:rPr>
              <a:t>R</a:t>
            </a:r>
            <a:r>
              <a:rPr sz="1400" spc="-15" dirty="0">
                <a:latin typeface="Calibri"/>
                <a:cs typeface="Calibri"/>
              </a:rPr>
              <a:t> </a:t>
            </a:r>
            <a:r>
              <a:rPr sz="1400" spc="-20" dirty="0">
                <a:latin typeface="Calibri"/>
                <a:cs typeface="Calibri"/>
              </a:rPr>
              <a:t>c</a:t>
            </a:r>
            <a:r>
              <a:rPr sz="1400" dirty="0">
                <a:latin typeface="Calibri"/>
                <a:cs typeface="Calibri"/>
              </a:rPr>
              <a:t>an </a:t>
            </a:r>
            <a:r>
              <a:rPr sz="1400" spc="-10" dirty="0">
                <a:latin typeface="Calibri"/>
                <a:cs typeface="Calibri"/>
              </a:rPr>
              <a:t>b</a:t>
            </a:r>
            <a:r>
              <a:rPr sz="1400" dirty="0">
                <a:latin typeface="Calibri"/>
                <a:cs typeface="Calibri"/>
              </a:rPr>
              <a:t>e </a:t>
            </a:r>
            <a:r>
              <a:rPr sz="1400" spc="-15" dirty="0">
                <a:latin typeface="Calibri"/>
                <a:cs typeface="Calibri"/>
              </a:rPr>
              <a:t>t</a:t>
            </a:r>
            <a:r>
              <a:rPr sz="1400" dirty="0">
                <a:latin typeface="Calibri"/>
                <a:cs typeface="Calibri"/>
              </a:rPr>
              <a:t>a</a:t>
            </a:r>
            <a:r>
              <a:rPr sz="1400" spc="-55" dirty="0">
                <a:latin typeface="Calibri"/>
                <a:cs typeface="Calibri"/>
              </a:rPr>
              <a:t>k</a:t>
            </a:r>
            <a:r>
              <a:rPr sz="1400" dirty="0">
                <a:latin typeface="Calibri"/>
                <a:cs typeface="Calibri"/>
              </a:rPr>
              <a:t>en</a:t>
            </a:r>
            <a:r>
              <a:rPr sz="1400" spc="-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i</a:t>
            </a:r>
            <a:r>
              <a:rPr sz="1400" spc="-5" dirty="0">
                <a:latin typeface="Calibri"/>
                <a:cs typeface="Calibri"/>
              </a:rPr>
              <a:t>m</a:t>
            </a:r>
            <a:r>
              <a:rPr sz="1400" spc="-10" dirty="0">
                <a:latin typeface="Calibri"/>
                <a:cs typeface="Calibri"/>
              </a:rPr>
              <a:t>m</a:t>
            </a:r>
            <a:r>
              <a:rPr sz="1400" dirty="0">
                <a:latin typeface="Calibri"/>
                <a:cs typeface="Calibri"/>
              </a:rPr>
              <a:t>e</a:t>
            </a:r>
            <a:r>
              <a:rPr sz="1400" spc="-10" dirty="0">
                <a:latin typeface="Calibri"/>
                <a:cs typeface="Calibri"/>
              </a:rPr>
              <a:t>d</a:t>
            </a:r>
            <a:r>
              <a:rPr sz="1400" dirty="0">
                <a:latin typeface="Calibri"/>
                <a:cs typeface="Calibri"/>
              </a:rPr>
              <a:t>i</a:t>
            </a:r>
            <a:r>
              <a:rPr sz="1400" spc="-15" dirty="0">
                <a:latin typeface="Calibri"/>
                <a:cs typeface="Calibri"/>
              </a:rPr>
              <a:t>at</a:t>
            </a:r>
            <a:r>
              <a:rPr sz="1400" dirty="0">
                <a:latin typeface="Calibri"/>
                <a:cs typeface="Calibri"/>
              </a:rPr>
              <a:t>ely</a:t>
            </a:r>
            <a:r>
              <a:rPr sz="1400" spc="15" dirty="0">
                <a:latin typeface="Calibri"/>
                <a:cs typeface="Calibri"/>
              </a:rPr>
              <a:t> </a:t>
            </a:r>
            <a:r>
              <a:rPr sz="1400" spc="-15" dirty="0">
                <a:latin typeface="Calibri"/>
                <a:cs typeface="Calibri"/>
              </a:rPr>
              <a:t>a</a:t>
            </a:r>
            <a:r>
              <a:rPr sz="1400" spc="-5" dirty="0">
                <a:latin typeface="Calibri"/>
                <a:cs typeface="Calibri"/>
              </a:rPr>
              <a:t>f</a:t>
            </a:r>
            <a:r>
              <a:rPr sz="1400" spc="-15" dirty="0">
                <a:latin typeface="Calibri"/>
                <a:cs typeface="Calibri"/>
              </a:rPr>
              <a:t>t</a:t>
            </a:r>
            <a:r>
              <a:rPr sz="1400" dirty="0">
                <a:latin typeface="Calibri"/>
                <a:cs typeface="Calibri"/>
              </a:rPr>
              <a:t>er</a:t>
            </a:r>
            <a:r>
              <a:rPr sz="1400" spc="-10" dirty="0">
                <a:latin typeface="Calibri"/>
                <a:cs typeface="Calibri"/>
              </a:rPr>
              <a:t> b</a:t>
            </a:r>
            <a:r>
              <a:rPr sz="1400" spc="-25" dirty="0">
                <a:latin typeface="Calibri"/>
                <a:cs typeface="Calibri"/>
              </a:rPr>
              <a:t>r</a:t>
            </a:r>
            <a:r>
              <a:rPr sz="1400" dirty="0">
                <a:latin typeface="Calibri"/>
                <a:cs typeface="Calibri"/>
              </a:rPr>
              <a:t>ea</a:t>
            </a:r>
            <a:r>
              <a:rPr sz="1400" spc="-10" dirty="0">
                <a:latin typeface="Calibri"/>
                <a:cs typeface="Calibri"/>
              </a:rPr>
              <a:t>k</a:t>
            </a:r>
            <a:r>
              <a:rPr sz="1400" spc="-20" dirty="0">
                <a:latin typeface="Calibri"/>
                <a:cs typeface="Calibri"/>
              </a:rPr>
              <a:t>f</a:t>
            </a:r>
            <a:r>
              <a:rPr sz="1400" dirty="0">
                <a:latin typeface="Calibri"/>
                <a:cs typeface="Calibri"/>
              </a:rPr>
              <a:t>a</a:t>
            </a:r>
            <a:r>
              <a:rPr sz="1400" spc="-10" dirty="0">
                <a:latin typeface="Calibri"/>
                <a:cs typeface="Calibri"/>
              </a:rPr>
              <a:t>s</a:t>
            </a:r>
            <a:r>
              <a:rPr sz="1400" dirty="0">
                <a:latin typeface="Calibri"/>
                <a:cs typeface="Calibri"/>
              </a:rPr>
              <a:t>t a</a:t>
            </a:r>
            <a:r>
              <a:rPr sz="1400" spc="-10" dirty="0">
                <a:latin typeface="Calibri"/>
                <a:cs typeface="Calibri"/>
              </a:rPr>
              <a:t>n</a:t>
            </a:r>
            <a:r>
              <a:rPr sz="1400" dirty="0">
                <a:latin typeface="Calibri"/>
                <a:cs typeface="Calibri"/>
              </a:rPr>
              <a:t>d is </a:t>
            </a:r>
            <a:r>
              <a:rPr sz="1400" spc="-10" dirty="0">
                <a:latin typeface="Calibri"/>
                <a:cs typeface="Calibri"/>
              </a:rPr>
              <a:t>n</a:t>
            </a:r>
            <a:r>
              <a:rPr sz="1400" spc="-5" dirty="0">
                <a:latin typeface="Calibri"/>
                <a:cs typeface="Calibri"/>
              </a:rPr>
              <a:t>o</a:t>
            </a:r>
            <a:r>
              <a:rPr sz="1400" dirty="0">
                <a:latin typeface="Calibri"/>
                <a:cs typeface="Calibri"/>
              </a:rPr>
              <a:t>t</a:t>
            </a:r>
            <a:r>
              <a:rPr sz="1400" spc="5" dirty="0">
                <a:latin typeface="Calibri"/>
                <a:cs typeface="Calibri"/>
              </a:rPr>
              <a:t> </a:t>
            </a:r>
            <a:r>
              <a:rPr sz="1400" spc="-25" dirty="0">
                <a:latin typeface="Calibri"/>
                <a:cs typeface="Calibri"/>
              </a:rPr>
              <a:t>r</a:t>
            </a:r>
            <a:r>
              <a:rPr sz="1400" dirty="0">
                <a:latin typeface="Calibri"/>
                <a:cs typeface="Calibri"/>
              </a:rPr>
              <a:t>e</a:t>
            </a:r>
            <a:r>
              <a:rPr sz="1400" spc="-10" dirty="0">
                <a:latin typeface="Calibri"/>
                <a:cs typeface="Calibri"/>
              </a:rPr>
              <a:t>qu</a:t>
            </a:r>
            <a:r>
              <a:rPr sz="1400" dirty="0">
                <a:latin typeface="Calibri"/>
                <a:cs typeface="Calibri"/>
              </a:rPr>
              <a:t>i</a:t>
            </a:r>
            <a:r>
              <a:rPr sz="1400" spc="-25" dirty="0">
                <a:latin typeface="Calibri"/>
                <a:cs typeface="Calibri"/>
              </a:rPr>
              <a:t>r</a:t>
            </a:r>
            <a:r>
              <a:rPr sz="1400" dirty="0">
                <a:latin typeface="Calibri"/>
                <a:cs typeface="Calibri"/>
              </a:rPr>
              <a:t>ed</a:t>
            </a:r>
            <a:r>
              <a:rPr sz="1400" spc="5" dirty="0">
                <a:latin typeface="Calibri"/>
                <a:cs typeface="Calibri"/>
              </a:rPr>
              <a:t> </a:t>
            </a:r>
            <a:r>
              <a:rPr sz="1400" spc="-15" dirty="0">
                <a:latin typeface="Calibri"/>
                <a:cs typeface="Calibri"/>
              </a:rPr>
              <a:t>t</a:t>
            </a:r>
            <a:r>
              <a:rPr sz="1400" dirty="0">
                <a:latin typeface="Calibri"/>
                <a:cs typeface="Calibri"/>
              </a:rPr>
              <a:t>o </a:t>
            </a:r>
            <a:r>
              <a:rPr sz="1400" spc="-10" dirty="0">
                <a:latin typeface="Calibri"/>
                <a:cs typeface="Calibri"/>
              </a:rPr>
              <a:t>b</a:t>
            </a:r>
            <a:r>
              <a:rPr sz="1400" dirty="0">
                <a:latin typeface="Calibri"/>
                <a:cs typeface="Calibri"/>
              </a:rPr>
              <a:t>e </a:t>
            </a:r>
            <a:r>
              <a:rPr sz="1400" spc="-15" dirty="0">
                <a:latin typeface="Calibri"/>
                <a:cs typeface="Calibri"/>
              </a:rPr>
              <a:t>t</a:t>
            </a:r>
            <a:r>
              <a:rPr sz="1400" dirty="0">
                <a:latin typeface="Calibri"/>
                <a:cs typeface="Calibri"/>
              </a:rPr>
              <a:t>a</a:t>
            </a:r>
            <a:r>
              <a:rPr sz="1400" spc="-55" dirty="0">
                <a:latin typeface="Calibri"/>
                <a:cs typeface="Calibri"/>
              </a:rPr>
              <a:t>k</a:t>
            </a:r>
            <a:r>
              <a:rPr sz="1400" dirty="0">
                <a:latin typeface="Calibri"/>
                <a:cs typeface="Calibri"/>
              </a:rPr>
              <a:t>en</a:t>
            </a:r>
            <a:r>
              <a:rPr sz="1400" spc="5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f</a:t>
            </a:r>
            <a:r>
              <a:rPr sz="1400" dirty="0">
                <a:latin typeface="Calibri"/>
                <a:cs typeface="Calibri"/>
              </a:rPr>
              <a:t>i</a:t>
            </a:r>
            <a:r>
              <a:rPr sz="1400" spc="-25" dirty="0">
                <a:latin typeface="Calibri"/>
                <a:cs typeface="Calibri"/>
              </a:rPr>
              <a:t>r</a:t>
            </a:r>
            <a:r>
              <a:rPr sz="1400" spc="-10" dirty="0">
                <a:latin typeface="Calibri"/>
                <a:cs typeface="Calibri"/>
              </a:rPr>
              <a:t>s</a:t>
            </a:r>
            <a:r>
              <a:rPr sz="1400" dirty="0">
                <a:latin typeface="Calibri"/>
                <a:cs typeface="Calibri"/>
              </a:rPr>
              <a:t>t</a:t>
            </a:r>
            <a:r>
              <a:rPr sz="1400" spc="-2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t</a:t>
            </a:r>
            <a:r>
              <a:rPr sz="1400" spc="-10" dirty="0">
                <a:latin typeface="Calibri"/>
                <a:cs typeface="Calibri"/>
              </a:rPr>
              <a:t>h</a:t>
            </a:r>
            <a:r>
              <a:rPr sz="1400" dirty="0">
                <a:latin typeface="Calibri"/>
                <a:cs typeface="Calibri"/>
              </a:rPr>
              <a:t>ing</a:t>
            </a:r>
            <a:r>
              <a:rPr sz="1400" spc="1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in</a:t>
            </a:r>
            <a:r>
              <a:rPr sz="1400" spc="-1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t</a:t>
            </a:r>
            <a:r>
              <a:rPr sz="1400" spc="-10" dirty="0">
                <a:latin typeface="Calibri"/>
                <a:cs typeface="Calibri"/>
              </a:rPr>
              <a:t>h</a:t>
            </a:r>
            <a:r>
              <a:rPr sz="1400" dirty="0">
                <a:latin typeface="Calibri"/>
                <a:cs typeface="Calibri"/>
              </a:rPr>
              <a:t>e</a:t>
            </a:r>
            <a:r>
              <a:rPr sz="1400" spc="15" dirty="0">
                <a:latin typeface="Calibri"/>
                <a:cs typeface="Calibri"/>
              </a:rPr>
              <a:t> </a:t>
            </a:r>
            <a:r>
              <a:rPr sz="1400" spc="-10" dirty="0">
                <a:latin typeface="Calibri"/>
                <a:cs typeface="Calibri"/>
              </a:rPr>
              <a:t>m</a:t>
            </a:r>
            <a:r>
              <a:rPr sz="1400" spc="-5" dirty="0">
                <a:latin typeface="Calibri"/>
                <a:cs typeface="Calibri"/>
              </a:rPr>
              <a:t>o</a:t>
            </a:r>
            <a:r>
              <a:rPr sz="1400" dirty="0">
                <a:latin typeface="Calibri"/>
                <a:cs typeface="Calibri"/>
              </a:rPr>
              <a:t>r</a:t>
            </a:r>
            <a:r>
              <a:rPr sz="1400" spc="-10" dirty="0">
                <a:latin typeface="Calibri"/>
                <a:cs typeface="Calibri"/>
              </a:rPr>
              <a:t>n</a:t>
            </a:r>
            <a:r>
              <a:rPr sz="1400" dirty="0">
                <a:latin typeface="Calibri"/>
                <a:cs typeface="Calibri"/>
              </a:rPr>
              <a:t>ing</a:t>
            </a:r>
            <a:r>
              <a:rPr sz="1400" spc="-15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o</a:t>
            </a:r>
            <a:r>
              <a:rPr sz="1400" dirty="0">
                <a:latin typeface="Calibri"/>
                <a:cs typeface="Calibri"/>
              </a:rPr>
              <a:t>n</a:t>
            </a:r>
            <a:r>
              <a:rPr sz="1400" spc="-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an e</a:t>
            </a:r>
            <a:r>
              <a:rPr sz="1400" spc="-10" dirty="0">
                <a:latin typeface="Calibri"/>
                <a:cs typeface="Calibri"/>
              </a:rPr>
              <a:t>mp</a:t>
            </a:r>
            <a:r>
              <a:rPr sz="1400" dirty="0">
                <a:latin typeface="Calibri"/>
                <a:cs typeface="Calibri"/>
              </a:rPr>
              <a:t>ty</a:t>
            </a:r>
            <a:r>
              <a:rPr sz="1400" spc="-10" dirty="0">
                <a:latin typeface="Calibri"/>
                <a:cs typeface="Calibri"/>
              </a:rPr>
              <a:t> s</a:t>
            </a:r>
            <a:r>
              <a:rPr sz="1400" spc="-15" dirty="0">
                <a:latin typeface="Calibri"/>
                <a:cs typeface="Calibri"/>
              </a:rPr>
              <a:t>t</a:t>
            </a:r>
            <a:r>
              <a:rPr sz="1400" spc="-5" dirty="0">
                <a:latin typeface="Calibri"/>
                <a:cs typeface="Calibri"/>
              </a:rPr>
              <a:t>oma</a:t>
            </a:r>
            <a:r>
              <a:rPr sz="1400" spc="-10" dirty="0">
                <a:latin typeface="Calibri"/>
                <a:cs typeface="Calibri"/>
              </a:rPr>
              <a:t>ch</a:t>
            </a:r>
            <a:r>
              <a:rPr sz="1400" dirty="0">
                <a:latin typeface="Calibri"/>
                <a:cs typeface="Calibri"/>
              </a:rPr>
              <a:t>.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27" name="object 27"/>
          <p:cNvSpPr/>
          <p:nvPr/>
        </p:nvSpPr>
        <p:spPr>
          <a:xfrm>
            <a:off x="1694688" y="5177028"/>
            <a:ext cx="176783" cy="803148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1752600" y="5216017"/>
            <a:ext cx="76200" cy="685800"/>
          </a:xfrm>
          <a:custGeom>
            <a:avLst/>
            <a:gdLst/>
            <a:ahLst/>
            <a:cxnLst/>
            <a:rect l="l" t="t" r="r" b="b"/>
            <a:pathLst>
              <a:path w="76200" h="685800">
                <a:moveTo>
                  <a:pt x="76200" y="685799"/>
                </a:moveTo>
                <a:lnTo>
                  <a:pt x="37878" y="684938"/>
                </a:lnTo>
                <a:lnTo>
                  <a:pt x="1" y="679486"/>
                </a:lnTo>
                <a:lnTo>
                  <a:pt x="0" y="6349"/>
                </a:lnTo>
                <a:lnTo>
                  <a:pt x="2706" y="4650"/>
                </a:lnTo>
                <a:lnTo>
                  <a:pt x="10345" y="3132"/>
                </a:lnTo>
                <a:lnTo>
                  <a:pt x="22193" y="1853"/>
                </a:lnTo>
                <a:lnTo>
                  <a:pt x="37527" y="867"/>
                </a:lnTo>
                <a:lnTo>
                  <a:pt x="55625" y="230"/>
                </a:lnTo>
                <a:lnTo>
                  <a:pt x="75764" y="0"/>
                </a:lnTo>
              </a:path>
            </a:pathLst>
          </a:custGeom>
          <a:ln w="31750">
            <a:solidFill>
              <a:srgbClr val="7A419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 txBox="1"/>
          <p:nvPr/>
        </p:nvSpPr>
        <p:spPr>
          <a:xfrm>
            <a:off x="3711066" y="6513982"/>
            <a:ext cx="1721485" cy="1524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000" spc="-5" dirty="0">
                <a:solidFill>
                  <a:srgbClr val="585858"/>
                </a:solidFill>
                <a:latin typeface="Calibri"/>
                <a:cs typeface="Calibri"/>
              </a:rPr>
              <a:t>Papaioann</a:t>
            </a:r>
            <a:r>
              <a:rPr sz="1000" spc="-15" dirty="0">
                <a:solidFill>
                  <a:srgbClr val="585858"/>
                </a:solidFill>
                <a:latin typeface="Calibri"/>
                <a:cs typeface="Calibri"/>
              </a:rPr>
              <a:t>o</a:t>
            </a:r>
            <a:r>
              <a:rPr sz="1000" spc="-10" dirty="0">
                <a:solidFill>
                  <a:srgbClr val="585858"/>
                </a:solidFill>
                <a:latin typeface="Calibri"/>
                <a:cs typeface="Calibri"/>
              </a:rPr>
              <a:t>u</a:t>
            </a:r>
            <a:r>
              <a:rPr sz="1000" spc="-45" dirty="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585858"/>
                </a:solidFill>
                <a:latin typeface="Calibri"/>
                <a:cs typeface="Calibri"/>
              </a:rPr>
              <a:t>A</a:t>
            </a:r>
            <a:r>
              <a:rPr sz="1000" dirty="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585858"/>
                </a:solidFill>
                <a:latin typeface="Calibri"/>
                <a:cs typeface="Calibri"/>
              </a:rPr>
              <a:t>e</a:t>
            </a:r>
            <a:r>
              <a:rPr sz="1000" spc="-5" dirty="0">
                <a:solidFill>
                  <a:srgbClr val="585858"/>
                </a:solidFill>
                <a:latin typeface="Calibri"/>
                <a:cs typeface="Calibri"/>
              </a:rPr>
              <a:t>t</a:t>
            </a:r>
            <a:r>
              <a:rPr sz="1000" spc="10" dirty="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585858"/>
                </a:solidFill>
                <a:latin typeface="Calibri"/>
                <a:cs typeface="Calibri"/>
              </a:rPr>
              <a:t>al.</a:t>
            </a:r>
            <a:r>
              <a:rPr sz="1000" spc="-10" dirty="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sz="1000" spc="-15" dirty="0">
                <a:solidFill>
                  <a:srgbClr val="585858"/>
                </a:solidFill>
                <a:latin typeface="Calibri"/>
                <a:cs typeface="Calibri"/>
              </a:rPr>
              <a:t>C</a:t>
            </a:r>
            <a:r>
              <a:rPr sz="1000" spc="-10" dirty="0">
                <a:solidFill>
                  <a:srgbClr val="585858"/>
                </a:solidFill>
                <a:latin typeface="Calibri"/>
                <a:cs typeface="Calibri"/>
              </a:rPr>
              <a:t>M</a:t>
            </a:r>
            <a:r>
              <a:rPr sz="1000" spc="-15" dirty="0">
                <a:solidFill>
                  <a:srgbClr val="585858"/>
                </a:solidFill>
                <a:latin typeface="Calibri"/>
                <a:cs typeface="Calibri"/>
              </a:rPr>
              <a:t>AJ</a:t>
            </a:r>
            <a:r>
              <a:rPr sz="1000" dirty="0">
                <a:solidFill>
                  <a:srgbClr val="585858"/>
                </a:solidFill>
                <a:latin typeface="Calibri"/>
                <a:cs typeface="Calibri"/>
              </a:rPr>
              <a:t>.</a:t>
            </a:r>
            <a:r>
              <a:rPr sz="1000" spc="10" dirty="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585858"/>
                </a:solidFill>
                <a:latin typeface="Calibri"/>
                <a:cs typeface="Calibri"/>
              </a:rPr>
              <a:t>2</a:t>
            </a:r>
            <a:r>
              <a:rPr sz="1000" spc="-10" dirty="0">
                <a:solidFill>
                  <a:srgbClr val="585858"/>
                </a:solidFill>
                <a:latin typeface="Calibri"/>
                <a:cs typeface="Calibri"/>
              </a:rPr>
              <a:t>0</a:t>
            </a:r>
            <a:r>
              <a:rPr sz="1000" spc="-5" dirty="0">
                <a:solidFill>
                  <a:srgbClr val="585858"/>
                </a:solidFill>
                <a:latin typeface="Calibri"/>
                <a:cs typeface="Calibri"/>
              </a:rPr>
              <a:t>15</a:t>
            </a:r>
            <a:endParaRPr sz="1000">
              <a:latin typeface="Calibri"/>
              <a:cs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554728" y="1733804"/>
            <a:ext cx="4267200" cy="313245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algn="ctr">
              <a:lnSpc>
                <a:spcPct val="100000"/>
              </a:lnSpc>
            </a:pPr>
            <a:r>
              <a:rPr sz="3600" b="1" spc="-25" dirty="0">
                <a:solidFill>
                  <a:srgbClr val="7A4199"/>
                </a:solidFill>
                <a:latin typeface="Calibri"/>
                <a:cs typeface="Calibri"/>
              </a:rPr>
              <a:t>Co</a:t>
            </a:r>
            <a:r>
              <a:rPr sz="3600" b="1" spc="-60" dirty="0">
                <a:solidFill>
                  <a:srgbClr val="7A4199"/>
                </a:solidFill>
                <a:latin typeface="Calibri"/>
                <a:cs typeface="Calibri"/>
              </a:rPr>
              <a:t>n</a:t>
            </a:r>
            <a:r>
              <a:rPr sz="3600" b="1" dirty="0">
                <a:solidFill>
                  <a:srgbClr val="7A4199"/>
                </a:solidFill>
                <a:latin typeface="Calibri"/>
                <a:cs typeface="Calibri"/>
              </a:rPr>
              <a:t>t</a:t>
            </a:r>
            <a:r>
              <a:rPr sz="3600" b="1" spc="-85" dirty="0">
                <a:solidFill>
                  <a:srgbClr val="7A4199"/>
                </a:solidFill>
                <a:latin typeface="Calibri"/>
                <a:cs typeface="Calibri"/>
              </a:rPr>
              <a:t>r</a:t>
            </a:r>
            <a:r>
              <a:rPr sz="3600" b="1" spc="-15" dirty="0">
                <a:solidFill>
                  <a:srgbClr val="7A4199"/>
                </a:solidFill>
                <a:latin typeface="Calibri"/>
                <a:cs typeface="Calibri"/>
              </a:rPr>
              <a:t>aindi</a:t>
            </a:r>
            <a:r>
              <a:rPr sz="3600" b="1" spc="-35" dirty="0">
                <a:solidFill>
                  <a:srgbClr val="7A4199"/>
                </a:solidFill>
                <a:latin typeface="Calibri"/>
                <a:cs typeface="Calibri"/>
              </a:rPr>
              <a:t>c</a:t>
            </a:r>
            <a:r>
              <a:rPr sz="3600" b="1" spc="-60" dirty="0">
                <a:solidFill>
                  <a:srgbClr val="7A4199"/>
                </a:solidFill>
                <a:latin typeface="Calibri"/>
                <a:cs typeface="Calibri"/>
              </a:rPr>
              <a:t>a</a:t>
            </a:r>
            <a:r>
              <a:rPr sz="3600" b="1" spc="-15" dirty="0">
                <a:solidFill>
                  <a:srgbClr val="7A4199"/>
                </a:solidFill>
                <a:latin typeface="Calibri"/>
                <a:cs typeface="Calibri"/>
              </a:rPr>
              <a:t>tions</a:t>
            </a:r>
            <a:endParaRPr sz="3600" dirty="0">
              <a:latin typeface="Calibri"/>
              <a:cs typeface="Calibri"/>
            </a:endParaRPr>
          </a:p>
          <a:p>
            <a:pPr marL="12700" marR="5080" algn="ctr">
              <a:lnSpc>
                <a:spcPct val="100000"/>
              </a:lnSpc>
              <a:spcBef>
                <a:spcPts val="735"/>
              </a:spcBef>
            </a:pPr>
            <a:r>
              <a:rPr sz="2800" spc="-15" dirty="0">
                <a:solidFill>
                  <a:srgbClr val="404040"/>
                </a:solidFill>
                <a:latin typeface="Calibri"/>
                <a:cs typeface="Calibri"/>
              </a:rPr>
              <a:t>Ale</a:t>
            </a:r>
            <a:r>
              <a:rPr sz="2800" spc="-30" dirty="0">
                <a:solidFill>
                  <a:srgbClr val="404040"/>
                </a:solidFill>
                <a:latin typeface="Calibri"/>
                <a:cs typeface="Calibri"/>
              </a:rPr>
              <a:t>n</a:t>
            </a:r>
            <a:r>
              <a:rPr sz="2800" spc="-20" dirty="0">
                <a:solidFill>
                  <a:srgbClr val="404040"/>
                </a:solidFill>
                <a:latin typeface="Calibri"/>
                <a:cs typeface="Calibri"/>
              </a:rPr>
              <a:t>d</a:t>
            </a:r>
            <a:r>
              <a:rPr sz="2800" spc="-65" dirty="0">
                <a:solidFill>
                  <a:srgbClr val="404040"/>
                </a:solidFill>
                <a:latin typeface="Calibri"/>
                <a:cs typeface="Calibri"/>
              </a:rPr>
              <a:t>r</a:t>
            </a:r>
            <a:r>
              <a:rPr sz="2800" spc="-20" dirty="0">
                <a:solidFill>
                  <a:srgbClr val="404040"/>
                </a:solidFill>
                <a:latin typeface="Calibri"/>
                <a:cs typeface="Calibri"/>
              </a:rPr>
              <a:t>on</a:t>
            </a:r>
            <a:r>
              <a:rPr sz="2800" spc="-35" dirty="0">
                <a:solidFill>
                  <a:srgbClr val="404040"/>
                </a:solidFill>
                <a:latin typeface="Calibri"/>
                <a:cs typeface="Calibri"/>
              </a:rPr>
              <a:t>at</a:t>
            </a:r>
            <a:r>
              <a:rPr sz="2800" spc="-15" dirty="0">
                <a:solidFill>
                  <a:srgbClr val="404040"/>
                </a:solidFill>
                <a:latin typeface="Calibri"/>
                <a:cs typeface="Calibri"/>
              </a:rPr>
              <a:t>e</a:t>
            </a:r>
            <a:r>
              <a:rPr sz="2800" spc="2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800" spc="-15" dirty="0">
                <a:solidFill>
                  <a:srgbClr val="404040"/>
                </a:solidFill>
                <a:latin typeface="Calibri"/>
                <a:cs typeface="Calibri"/>
              </a:rPr>
              <a:t>and</a:t>
            </a:r>
            <a:r>
              <a:rPr sz="2800" spc="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800" spc="-10" dirty="0">
                <a:solidFill>
                  <a:srgbClr val="404040"/>
                </a:solidFill>
                <a:latin typeface="Calibri"/>
                <a:cs typeface="Calibri"/>
              </a:rPr>
              <a:t>r</a:t>
            </a:r>
            <a:r>
              <a:rPr sz="2800" spc="-20" dirty="0">
                <a:solidFill>
                  <a:srgbClr val="404040"/>
                </a:solidFill>
                <a:latin typeface="Calibri"/>
                <a:cs typeface="Calibri"/>
              </a:rPr>
              <a:t>ised</a:t>
            </a:r>
            <a:r>
              <a:rPr sz="2800" spc="-70" dirty="0">
                <a:solidFill>
                  <a:srgbClr val="404040"/>
                </a:solidFill>
                <a:latin typeface="Calibri"/>
                <a:cs typeface="Calibri"/>
              </a:rPr>
              <a:t>r</a:t>
            </a:r>
            <a:r>
              <a:rPr sz="2800" spc="-20" dirty="0">
                <a:solidFill>
                  <a:srgbClr val="404040"/>
                </a:solidFill>
                <a:latin typeface="Calibri"/>
                <a:cs typeface="Calibri"/>
              </a:rPr>
              <a:t>on</a:t>
            </a:r>
            <a:r>
              <a:rPr sz="2800" spc="-35" dirty="0">
                <a:solidFill>
                  <a:srgbClr val="404040"/>
                </a:solidFill>
                <a:latin typeface="Calibri"/>
                <a:cs typeface="Calibri"/>
              </a:rPr>
              <a:t>at</a:t>
            </a:r>
            <a:r>
              <a:rPr sz="2800" spc="-15" dirty="0">
                <a:solidFill>
                  <a:srgbClr val="404040"/>
                </a:solidFill>
                <a:latin typeface="Calibri"/>
                <a:cs typeface="Calibri"/>
              </a:rPr>
              <a:t>e</a:t>
            </a:r>
            <a:r>
              <a:rPr sz="2800" spc="-10" dirty="0">
                <a:solidFill>
                  <a:srgbClr val="404040"/>
                </a:solidFill>
                <a:latin typeface="Calibri"/>
                <a:cs typeface="Calibri"/>
              </a:rPr>
              <a:t> a</a:t>
            </a:r>
            <a:r>
              <a:rPr sz="2800" spc="-50" dirty="0">
                <a:solidFill>
                  <a:srgbClr val="404040"/>
                </a:solidFill>
                <a:latin typeface="Calibri"/>
                <a:cs typeface="Calibri"/>
              </a:rPr>
              <a:t>r</a:t>
            </a:r>
            <a:r>
              <a:rPr sz="2800" spc="-15" dirty="0">
                <a:solidFill>
                  <a:srgbClr val="404040"/>
                </a:solidFill>
                <a:latin typeface="Calibri"/>
                <a:cs typeface="Calibri"/>
              </a:rPr>
              <a:t>e</a:t>
            </a:r>
            <a:r>
              <a:rPr sz="280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800" spc="-30" dirty="0">
                <a:solidFill>
                  <a:srgbClr val="404040"/>
                </a:solidFill>
                <a:latin typeface="Calibri"/>
                <a:cs typeface="Calibri"/>
              </a:rPr>
              <a:t>n</a:t>
            </a:r>
            <a:r>
              <a:rPr sz="2800" spc="-20" dirty="0">
                <a:solidFill>
                  <a:srgbClr val="404040"/>
                </a:solidFill>
                <a:latin typeface="Calibri"/>
                <a:cs typeface="Calibri"/>
              </a:rPr>
              <a:t>o</a:t>
            </a:r>
            <a:r>
              <a:rPr sz="2800" spc="-10" dirty="0">
                <a:solidFill>
                  <a:srgbClr val="404040"/>
                </a:solidFill>
                <a:latin typeface="Calibri"/>
                <a:cs typeface="Calibri"/>
              </a:rPr>
              <a:t>t</a:t>
            </a:r>
            <a:r>
              <a:rPr sz="2800" spc="1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800" spc="-50" dirty="0">
                <a:solidFill>
                  <a:srgbClr val="404040"/>
                </a:solidFill>
                <a:latin typeface="Calibri"/>
                <a:cs typeface="Calibri"/>
              </a:rPr>
              <a:t>r</a:t>
            </a:r>
            <a:r>
              <a:rPr sz="2800" spc="-15" dirty="0">
                <a:solidFill>
                  <a:srgbClr val="404040"/>
                </a:solidFill>
                <a:latin typeface="Calibri"/>
                <a:cs typeface="Calibri"/>
              </a:rPr>
              <a:t>e</a:t>
            </a:r>
            <a:r>
              <a:rPr sz="2800" spc="-35" dirty="0">
                <a:solidFill>
                  <a:srgbClr val="404040"/>
                </a:solidFill>
                <a:latin typeface="Calibri"/>
                <a:cs typeface="Calibri"/>
              </a:rPr>
              <a:t>c</a:t>
            </a:r>
            <a:r>
              <a:rPr sz="2800" spc="-25" dirty="0">
                <a:solidFill>
                  <a:srgbClr val="404040"/>
                </a:solidFill>
                <a:latin typeface="Calibri"/>
                <a:cs typeface="Calibri"/>
              </a:rPr>
              <a:t>ommend</a:t>
            </a:r>
            <a:r>
              <a:rPr sz="2800" spc="-15" dirty="0">
                <a:solidFill>
                  <a:srgbClr val="404040"/>
                </a:solidFill>
                <a:latin typeface="Calibri"/>
                <a:cs typeface="Calibri"/>
              </a:rPr>
              <a:t>ed</a:t>
            </a:r>
            <a:r>
              <a:rPr sz="2800" spc="3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800" spc="-75" dirty="0">
                <a:solidFill>
                  <a:srgbClr val="404040"/>
                </a:solidFill>
                <a:latin typeface="Calibri"/>
                <a:cs typeface="Calibri"/>
              </a:rPr>
              <a:t>f</a:t>
            </a:r>
            <a:r>
              <a:rPr sz="2800" spc="-20" dirty="0">
                <a:solidFill>
                  <a:srgbClr val="404040"/>
                </a:solidFill>
                <a:latin typeface="Calibri"/>
                <a:cs typeface="Calibri"/>
              </a:rPr>
              <a:t>or</a:t>
            </a:r>
            <a:r>
              <a:rPr sz="2800" spc="-15" dirty="0">
                <a:solidFill>
                  <a:srgbClr val="404040"/>
                </a:solidFill>
                <a:latin typeface="Calibri"/>
                <a:cs typeface="Calibri"/>
              </a:rPr>
              <a:t> ol</a:t>
            </a:r>
            <a:r>
              <a:rPr sz="2800" spc="-25" dirty="0">
                <a:solidFill>
                  <a:srgbClr val="404040"/>
                </a:solidFill>
                <a:latin typeface="Calibri"/>
                <a:cs typeface="Calibri"/>
              </a:rPr>
              <a:t>d</a:t>
            </a:r>
            <a:r>
              <a:rPr sz="2800" spc="-15" dirty="0">
                <a:solidFill>
                  <a:srgbClr val="404040"/>
                </a:solidFill>
                <a:latin typeface="Calibri"/>
                <a:cs typeface="Calibri"/>
              </a:rPr>
              <a:t>er</a:t>
            </a:r>
            <a:r>
              <a:rPr sz="2800" spc="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800" spc="-20" dirty="0">
                <a:solidFill>
                  <a:srgbClr val="404040"/>
                </a:solidFill>
                <a:latin typeface="Calibri"/>
                <a:cs typeface="Calibri"/>
              </a:rPr>
              <a:t>pe</a:t>
            </a:r>
            <a:r>
              <a:rPr sz="2800" spc="-65" dirty="0">
                <a:solidFill>
                  <a:srgbClr val="404040"/>
                </a:solidFill>
                <a:latin typeface="Calibri"/>
                <a:cs typeface="Calibri"/>
              </a:rPr>
              <a:t>r</a:t>
            </a:r>
            <a:r>
              <a:rPr sz="2800" spc="-20" dirty="0">
                <a:solidFill>
                  <a:srgbClr val="404040"/>
                </a:solidFill>
                <a:latin typeface="Calibri"/>
                <a:cs typeface="Calibri"/>
              </a:rPr>
              <a:t>son</a:t>
            </a:r>
            <a:r>
              <a:rPr sz="2800" spc="-15" dirty="0">
                <a:solidFill>
                  <a:srgbClr val="404040"/>
                </a:solidFill>
                <a:latin typeface="Calibri"/>
                <a:cs typeface="Calibri"/>
              </a:rPr>
              <a:t>s</a:t>
            </a:r>
            <a:r>
              <a:rPr sz="2800" spc="3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800" spc="-15" dirty="0">
                <a:solidFill>
                  <a:srgbClr val="404040"/>
                </a:solidFill>
                <a:latin typeface="Calibri"/>
                <a:cs typeface="Calibri"/>
              </a:rPr>
              <a:t>with</a:t>
            </a:r>
            <a:r>
              <a:rPr sz="280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800" spc="-20" dirty="0">
                <a:solidFill>
                  <a:srgbClr val="404040"/>
                </a:solidFill>
                <a:latin typeface="Calibri"/>
                <a:cs typeface="Calibri"/>
              </a:rPr>
              <a:t>s</a:t>
            </a:r>
            <a:r>
              <a:rPr sz="2800" spc="-30" dirty="0">
                <a:solidFill>
                  <a:srgbClr val="404040"/>
                </a:solidFill>
                <a:latin typeface="Calibri"/>
                <a:cs typeface="Calibri"/>
              </a:rPr>
              <a:t>e</a:t>
            </a:r>
            <a:r>
              <a:rPr sz="2800" spc="-45" dirty="0">
                <a:solidFill>
                  <a:srgbClr val="404040"/>
                </a:solidFill>
                <a:latin typeface="Calibri"/>
                <a:cs typeface="Calibri"/>
              </a:rPr>
              <a:t>v</a:t>
            </a:r>
            <a:r>
              <a:rPr sz="2800" spc="-15" dirty="0">
                <a:solidFill>
                  <a:srgbClr val="404040"/>
                </a:solidFill>
                <a:latin typeface="Calibri"/>
                <a:cs typeface="Calibri"/>
              </a:rPr>
              <a:t>e</a:t>
            </a:r>
            <a:r>
              <a:rPr sz="2800" spc="-50" dirty="0">
                <a:solidFill>
                  <a:srgbClr val="404040"/>
                </a:solidFill>
                <a:latin typeface="Calibri"/>
                <a:cs typeface="Calibri"/>
              </a:rPr>
              <a:t>r</a:t>
            </a:r>
            <a:r>
              <a:rPr sz="2800" spc="-15" dirty="0">
                <a:solidFill>
                  <a:srgbClr val="404040"/>
                </a:solidFill>
                <a:latin typeface="Calibri"/>
                <a:cs typeface="Calibri"/>
              </a:rPr>
              <a:t>e</a:t>
            </a:r>
            <a:r>
              <a:rPr sz="2800" spc="-1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800" spc="-50" dirty="0">
                <a:solidFill>
                  <a:srgbClr val="404040"/>
                </a:solidFill>
                <a:latin typeface="Calibri"/>
                <a:cs typeface="Calibri"/>
              </a:rPr>
              <a:t>r</a:t>
            </a:r>
            <a:r>
              <a:rPr sz="2800" spc="-15" dirty="0">
                <a:solidFill>
                  <a:srgbClr val="404040"/>
                </a:solidFill>
                <a:latin typeface="Calibri"/>
                <a:cs typeface="Calibri"/>
              </a:rPr>
              <a:t>enal</a:t>
            </a:r>
            <a:r>
              <a:rPr sz="2800" spc="-10" dirty="0">
                <a:solidFill>
                  <a:srgbClr val="404040"/>
                </a:solidFill>
                <a:latin typeface="Calibri"/>
                <a:cs typeface="Calibri"/>
              </a:rPr>
              <a:t> i</a:t>
            </a:r>
            <a:r>
              <a:rPr sz="2800" spc="-20" dirty="0">
                <a:solidFill>
                  <a:srgbClr val="404040"/>
                </a:solidFill>
                <a:latin typeface="Calibri"/>
                <a:cs typeface="Calibri"/>
              </a:rPr>
              <a:t>ns</a:t>
            </a:r>
            <a:r>
              <a:rPr sz="2800" spc="-25" dirty="0">
                <a:solidFill>
                  <a:srgbClr val="404040"/>
                </a:solidFill>
                <a:latin typeface="Calibri"/>
                <a:cs typeface="Calibri"/>
              </a:rPr>
              <a:t>u</a:t>
            </a:r>
            <a:r>
              <a:rPr sz="2800" spc="-40" dirty="0">
                <a:solidFill>
                  <a:srgbClr val="404040"/>
                </a:solidFill>
                <a:latin typeface="Calibri"/>
                <a:cs typeface="Calibri"/>
              </a:rPr>
              <a:t>f</a:t>
            </a:r>
            <a:r>
              <a:rPr sz="2800" spc="-15" dirty="0">
                <a:solidFill>
                  <a:srgbClr val="404040"/>
                </a:solidFill>
                <a:latin typeface="Calibri"/>
                <a:cs typeface="Calibri"/>
              </a:rPr>
              <a:t>ficiency</a:t>
            </a:r>
            <a:r>
              <a:rPr sz="2800" spc="2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800" spc="-15" dirty="0">
                <a:solidFill>
                  <a:srgbClr val="404040"/>
                </a:solidFill>
                <a:latin typeface="Calibri"/>
                <a:cs typeface="Calibri"/>
              </a:rPr>
              <a:t>(c</a:t>
            </a:r>
            <a:r>
              <a:rPr sz="2800" spc="-45" dirty="0">
                <a:solidFill>
                  <a:srgbClr val="404040"/>
                </a:solidFill>
                <a:latin typeface="Calibri"/>
                <a:cs typeface="Calibri"/>
              </a:rPr>
              <a:t>r</a:t>
            </a:r>
            <a:r>
              <a:rPr sz="2800" spc="-15" dirty="0">
                <a:solidFill>
                  <a:srgbClr val="404040"/>
                </a:solidFill>
                <a:latin typeface="Calibri"/>
                <a:cs typeface="Calibri"/>
              </a:rPr>
              <a:t>e</a:t>
            </a:r>
            <a:r>
              <a:rPr sz="2800" spc="-35" dirty="0">
                <a:solidFill>
                  <a:srgbClr val="404040"/>
                </a:solidFill>
                <a:latin typeface="Calibri"/>
                <a:cs typeface="Calibri"/>
              </a:rPr>
              <a:t>a</a:t>
            </a:r>
            <a:r>
              <a:rPr sz="2800" spc="-10" dirty="0">
                <a:solidFill>
                  <a:srgbClr val="404040"/>
                </a:solidFill>
                <a:latin typeface="Calibri"/>
                <a:cs typeface="Calibri"/>
              </a:rPr>
              <a:t>ti</a:t>
            </a:r>
            <a:r>
              <a:rPr sz="2800" spc="-30" dirty="0">
                <a:solidFill>
                  <a:srgbClr val="404040"/>
                </a:solidFill>
                <a:latin typeface="Calibri"/>
                <a:cs typeface="Calibri"/>
              </a:rPr>
              <a:t>n</a:t>
            </a:r>
            <a:r>
              <a:rPr sz="2800" spc="-10" dirty="0">
                <a:solidFill>
                  <a:srgbClr val="404040"/>
                </a:solidFill>
                <a:latin typeface="Calibri"/>
                <a:cs typeface="Calibri"/>
              </a:rPr>
              <a:t>i</a:t>
            </a:r>
            <a:r>
              <a:rPr sz="2800" spc="-30" dirty="0">
                <a:solidFill>
                  <a:srgbClr val="404040"/>
                </a:solidFill>
                <a:latin typeface="Calibri"/>
                <a:cs typeface="Calibri"/>
              </a:rPr>
              <a:t>n</a:t>
            </a:r>
            <a:r>
              <a:rPr sz="2800" spc="-15" dirty="0">
                <a:solidFill>
                  <a:srgbClr val="404040"/>
                </a:solidFill>
                <a:latin typeface="Calibri"/>
                <a:cs typeface="Calibri"/>
              </a:rPr>
              <a:t>e clea</a:t>
            </a:r>
            <a:r>
              <a:rPr sz="2800" spc="-70" dirty="0">
                <a:solidFill>
                  <a:srgbClr val="404040"/>
                </a:solidFill>
                <a:latin typeface="Calibri"/>
                <a:cs typeface="Calibri"/>
              </a:rPr>
              <a:t>r</a:t>
            </a:r>
            <a:r>
              <a:rPr sz="2800" spc="-15" dirty="0">
                <a:solidFill>
                  <a:srgbClr val="404040"/>
                </a:solidFill>
                <a:latin typeface="Calibri"/>
                <a:cs typeface="Calibri"/>
              </a:rPr>
              <a:t>ance</a:t>
            </a:r>
            <a:r>
              <a:rPr sz="2800" spc="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800" spc="-20" dirty="0">
                <a:solidFill>
                  <a:srgbClr val="404040"/>
                </a:solidFill>
                <a:latin typeface="Calibri"/>
                <a:cs typeface="Calibri"/>
              </a:rPr>
              <a:t>&lt;3</a:t>
            </a:r>
            <a:r>
              <a:rPr sz="2800" spc="-15" dirty="0">
                <a:solidFill>
                  <a:srgbClr val="404040"/>
                </a:solidFill>
                <a:latin typeface="Calibri"/>
                <a:cs typeface="Calibri"/>
              </a:rPr>
              <a:t>5</a:t>
            </a:r>
            <a:r>
              <a:rPr sz="2800" spc="2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800" spc="-20" dirty="0">
                <a:solidFill>
                  <a:srgbClr val="404040"/>
                </a:solidFill>
                <a:latin typeface="Calibri"/>
                <a:cs typeface="Calibri"/>
              </a:rPr>
              <a:t>mL/mi</a:t>
            </a:r>
            <a:r>
              <a:rPr sz="2800" spc="-15" dirty="0">
                <a:solidFill>
                  <a:srgbClr val="404040"/>
                </a:solidFill>
                <a:latin typeface="Calibri"/>
                <a:cs typeface="Calibri"/>
              </a:rPr>
              <a:t>n</a:t>
            </a:r>
            <a:r>
              <a:rPr sz="2800" spc="4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800" spc="-20" dirty="0">
                <a:solidFill>
                  <a:srgbClr val="404040"/>
                </a:solidFill>
                <a:latin typeface="Calibri"/>
                <a:cs typeface="Calibri"/>
              </a:rPr>
              <a:t>o</a:t>
            </a:r>
            <a:r>
              <a:rPr sz="2800" spc="-10" dirty="0">
                <a:solidFill>
                  <a:srgbClr val="404040"/>
                </a:solidFill>
                <a:latin typeface="Calibri"/>
                <a:cs typeface="Calibri"/>
              </a:rPr>
              <a:t>r</a:t>
            </a:r>
            <a:r>
              <a:rPr sz="280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800" spc="-20" dirty="0">
                <a:solidFill>
                  <a:srgbClr val="404040"/>
                </a:solidFill>
                <a:latin typeface="Calibri"/>
                <a:cs typeface="Calibri"/>
              </a:rPr>
              <a:t>&lt;30</a:t>
            </a:r>
            <a:r>
              <a:rPr sz="2800" spc="-1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800" spc="-20" dirty="0">
                <a:solidFill>
                  <a:srgbClr val="404040"/>
                </a:solidFill>
                <a:latin typeface="Calibri"/>
                <a:cs typeface="Calibri"/>
              </a:rPr>
              <a:t>mL/min</a:t>
            </a:r>
            <a:r>
              <a:rPr sz="2800" spc="-10" dirty="0">
                <a:solidFill>
                  <a:srgbClr val="404040"/>
                </a:solidFill>
                <a:latin typeface="Calibri"/>
                <a:cs typeface="Calibri"/>
              </a:rPr>
              <a:t>,</a:t>
            </a:r>
            <a:r>
              <a:rPr sz="2800" spc="3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800" spc="-50" dirty="0">
                <a:solidFill>
                  <a:srgbClr val="404040"/>
                </a:solidFill>
                <a:latin typeface="Calibri"/>
                <a:cs typeface="Calibri"/>
              </a:rPr>
              <a:t>r</a:t>
            </a:r>
            <a:r>
              <a:rPr sz="2800" spc="-15" dirty="0">
                <a:solidFill>
                  <a:srgbClr val="404040"/>
                </a:solidFill>
                <a:latin typeface="Calibri"/>
                <a:cs typeface="Calibri"/>
              </a:rPr>
              <a:t>espect</a:t>
            </a:r>
            <a:r>
              <a:rPr sz="2800" spc="-25" dirty="0">
                <a:solidFill>
                  <a:srgbClr val="404040"/>
                </a:solidFill>
                <a:latin typeface="Calibri"/>
                <a:cs typeface="Calibri"/>
              </a:rPr>
              <a:t>i</a:t>
            </a:r>
            <a:r>
              <a:rPr sz="2800" spc="-45" dirty="0">
                <a:solidFill>
                  <a:srgbClr val="404040"/>
                </a:solidFill>
                <a:latin typeface="Calibri"/>
                <a:cs typeface="Calibri"/>
              </a:rPr>
              <a:t>v</a:t>
            </a:r>
            <a:r>
              <a:rPr sz="2800" spc="-15" dirty="0">
                <a:solidFill>
                  <a:srgbClr val="404040"/>
                </a:solidFill>
                <a:latin typeface="Calibri"/>
                <a:cs typeface="Calibri"/>
              </a:rPr>
              <a:t>el</a:t>
            </a:r>
            <a:r>
              <a:rPr sz="2800" spc="-30" dirty="0">
                <a:solidFill>
                  <a:srgbClr val="404040"/>
                </a:solidFill>
                <a:latin typeface="Calibri"/>
                <a:cs typeface="Calibri"/>
              </a:rPr>
              <a:t>y</a:t>
            </a:r>
            <a:r>
              <a:rPr sz="2800" spc="-10" dirty="0">
                <a:solidFill>
                  <a:srgbClr val="404040"/>
                </a:solidFill>
                <a:latin typeface="Calibri"/>
                <a:cs typeface="Calibri"/>
              </a:rPr>
              <a:t>)</a:t>
            </a:r>
            <a:endParaRPr sz="2800" dirty="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3711066" y="6513982"/>
            <a:ext cx="1721485" cy="1524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000" spc="-5" dirty="0">
                <a:solidFill>
                  <a:srgbClr val="585858"/>
                </a:solidFill>
                <a:latin typeface="Calibri"/>
                <a:cs typeface="Calibri"/>
              </a:rPr>
              <a:t>Papaioann</a:t>
            </a:r>
            <a:r>
              <a:rPr sz="1000" spc="-15" dirty="0">
                <a:solidFill>
                  <a:srgbClr val="585858"/>
                </a:solidFill>
                <a:latin typeface="Calibri"/>
                <a:cs typeface="Calibri"/>
              </a:rPr>
              <a:t>o</a:t>
            </a:r>
            <a:r>
              <a:rPr sz="1000" spc="-10" dirty="0">
                <a:solidFill>
                  <a:srgbClr val="585858"/>
                </a:solidFill>
                <a:latin typeface="Calibri"/>
                <a:cs typeface="Calibri"/>
              </a:rPr>
              <a:t>u</a:t>
            </a:r>
            <a:r>
              <a:rPr sz="1000" spc="-45" dirty="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585858"/>
                </a:solidFill>
                <a:latin typeface="Calibri"/>
                <a:cs typeface="Calibri"/>
              </a:rPr>
              <a:t>A</a:t>
            </a:r>
            <a:r>
              <a:rPr sz="1000" dirty="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585858"/>
                </a:solidFill>
                <a:latin typeface="Calibri"/>
                <a:cs typeface="Calibri"/>
              </a:rPr>
              <a:t>e</a:t>
            </a:r>
            <a:r>
              <a:rPr sz="1000" spc="-5" dirty="0">
                <a:solidFill>
                  <a:srgbClr val="585858"/>
                </a:solidFill>
                <a:latin typeface="Calibri"/>
                <a:cs typeface="Calibri"/>
              </a:rPr>
              <a:t>t</a:t>
            </a:r>
            <a:r>
              <a:rPr sz="1000" spc="10" dirty="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585858"/>
                </a:solidFill>
                <a:latin typeface="Calibri"/>
                <a:cs typeface="Calibri"/>
              </a:rPr>
              <a:t>al.</a:t>
            </a:r>
            <a:r>
              <a:rPr sz="1000" spc="-10" dirty="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sz="1000" spc="-15" dirty="0">
                <a:solidFill>
                  <a:srgbClr val="585858"/>
                </a:solidFill>
                <a:latin typeface="Calibri"/>
                <a:cs typeface="Calibri"/>
              </a:rPr>
              <a:t>C</a:t>
            </a:r>
            <a:r>
              <a:rPr sz="1000" spc="-10" dirty="0">
                <a:solidFill>
                  <a:srgbClr val="585858"/>
                </a:solidFill>
                <a:latin typeface="Calibri"/>
                <a:cs typeface="Calibri"/>
              </a:rPr>
              <a:t>M</a:t>
            </a:r>
            <a:r>
              <a:rPr sz="1000" spc="-15" dirty="0">
                <a:solidFill>
                  <a:srgbClr val="585858"/>
                </a:solidFill>
                <a:latin typeface="Calibri"/>
                <a:cs typeface="Calibri"/>
              </a:rPr>
              <a:t>AJ</a:t>
            </a:r>
            <a:r>
              <a:rPr sz="1000" dirty="0">
                <a:solidFill>
                  <a:srgbClr val="585858"/>
                </a:solidFill>
                <a:latin typeface="Calibri"/>
                <a:cs typeface="Calibri"/>
              </a:rPr>
              <a:t>.</a:t>
            </a:r>
            <a:r>
              <a:rPr sz="1000" spc="10" dirty="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585858"/>
                </a:solidFill>
                <a:latin typeface="Calibri"/>
                <a:cs typeface="Calibri"/>
              </a:rPr>
              <a:t>2</a:t>
            </a:r>
            <a:r>
              <a:rPr sz="1000" spc="-10" dirty="0">
                <a:solidFill>
                  <a:srgbClr val="585858"/>
                </a:solidFill>
                <a:latin typeface="Calibri"/>
                <a:cs typeface="Calibri"/>
              </a:rPr>
              <a:t>0</a:t>
            </a:r>
            <a:r>
              <a:rPr sz="1000" spc="-5" dirty="0">
                <a:solidFill>
                  <a:srgbClr val="585858"/>
                </a:solidFill>
                <a:latin typeface="Calibri"/>
                <a:cs typeface="Calibri"/>
              </a:rPr>
              <a:t>15</a:t>
            </a:r>
            <a:endParaRPr sz="1000">
              <a:latin typeface="Calibri"/>
              <a:cs typeface="Calibri"/>
            </a:endParaRPr>
          </a:p>
        </p:txBody>
      </p:sp>
      <p:pic>
        <p:nvPicPr>
          <p:cNvPr id="4" name="Picture 3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1896" b="36208"/>
          <a:stretch/>
        </p:blipFill>
        <p:spPr>
          <a:xfrm>
            <a:off x="533400" y="30037"/>
            <a:ext cx="2950156" cy="88436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230120" marR="5080" indent="-601345">
              <a:lnSpc>
                <a:spcPts val="3800"/>
              </a:lnSpc>
            </a:pPr>
            <a:r>
              <a:rPr sz="3200" b="0" spc="-45" dirty="0">
                <a:latin typeface="Calibri"/>
                <a:cs typeface="Calibri"/>
              </a:rPr>
              <a:t>F</a:t>
            </a:r>
            <a:r>
              <a:rPr sz="3200" b="0" spc="-5" dirty="0">
                <a:latin typeface="Calibri"/>
                <a:cs typeface="Calibri"/>
              </a:rPr>
              <a:t>o</a:t>
            </a:r>
            <a:r>
              <a:rPr sz="3200" b="0" dirty="0">
                <a:latin typeface="Calibri"/>
                <a:cs typeface="Calibri"/>
              </a:rPr>
              <a:t>r </a:t>
            </a:r>
            <a:r>
              <a:rPr sz="3200" b="0" spc="-5" dirty="0">
                <a:latin typeface="Calibri"/>
                <a:cs typeface="Calibri"/>
              </a:rPr>
              <a:t>H</a:t>
            </a:r>
            <a:r>
              <a:rPr sz="3200" b="0" spc="-10" dirty="0">
                <a:latin typeface="Calibri"/>
                <a:cs typeface="Calibri"/>
              </a:rPr>
              <a:t>I</a:t>
            </a:r>
            <a:r>
              <a:rPr sz="3200" b="0" dirty="0">
                <a:latin typeface="Calibri"/>
                <a:cs typeface="Calibri"/>
              </a:rPr>
              <a:t>GH</a:t>
            </a:r>
            <a:r>
              <a:rPr sz="3200" b="0" spc="20" dirty="0">
                <a:latin typeface="Calibri"/>
                <a:cs typeface="Calibri"/>
              </a:rPr>
              <a:t> </a:t>
            </a:r>
            <a:r>
              <a:rPr sz="3200" b="0" dirty="0">
                <a:latin typeface="Calibri"/>
                <a:cs typeface="Calibri"/>
              </a:rPr>
              <a:t>RISK</a:t>
            </a:r>
            <a:r>
              <a:rPr sz="3200" b="0" spc="10" dirty="0">
                <a:latin typeface="Calibri"/>
                <a:cs typeface="Calibri"/>
              </a:rPr>
              <a:t> </a:t>
            </a:r>
            <a:r>
              <a:rPr sz="3200" b="0" spc="-65" dirty="0">
                <a:latin typeface="Calibri"/>
                <a:cs typeface="Calibri"/>
              </a:rPr>
              <a:t>R</a:t>
            </a:r>
            <a:r>
              <a:rPr sz="3200" b="0" dirty="0">
                <a:latin typeface="Calibri"/>
                <a:cs typeface="Calibri"/>
              </a:rPr>
              <a:t>esi</a:t>
            </a:r>
            <a:r>
              <a:rPr sz="3200" b="0" spc="-20" dirty="0">
                <a:latin typeface="Calibri"/>
                <a:cs typeface="Calibri"/>
              </a:rPr>
              <a:t>d</a:t>
            </a:r>
            <a:r>
              <a:rPr sz="3200" b="0" dirty="0">
                <a:latin typeface="Calibri"/>
                <a:cs typeface="Calibri"/>
              </a:rPr>
              <a:t>e</a:t>
            </a:r>
            <a:r>
              <a:rPr sz="3200" b="0" spc="-30" dirty="0">
                <a:latin typeface="Calibri"/>
                <a:cs typeface="Calibri"/>
              </a:rPr>
              <a:t>n</a:t>
            </a:r>
            <a:r>
              <a:rPr sz="3200" b="0" dirty="0">
                <a:latin typeface="Calibri"/>
                <a:cs typeface="Calibri"/>
              </a:rPr>
              <a:t>ts</a:t>
            </a:r>
            <a:r>
              <a:rPr sz="3200" b="0" spc="-10" dirty="0">
                <a:latin typeface="Calibri"/>
                <a:cs typeface="Calibri"/>
              </a:rPr>
              <a:t> </a:t>
            </a:r>
            <a:r>
              <a:rPr sz="3200" b="0" dirty="0">
                <a:latin typeface="Calibri"/>
                <a:cs typeface="Calibri"/>
              </a:rPr>
              <a:t>+</a:t>
            </a:r>
            <a:r>
              <a:rPr sz="3200" b="0" spc="10" dirty="0">
                <a:latin typeface="Calibri"/>
                <a:cs typeface="Calibri"/>
              </a:rPr>
              <a:t> </a:t>
            </a:r>
            <a:r>
              <a:rPr sz="3200" b="0" spc="-5" dirty="0">
                <a:latin typeface="Calibri"/>
                <a:cs typeface="Calibri"/>
              </a:rPr>
              <a:t>Di</a:t>
            </a:r>
            <a:r>
              <a:rPr sz="3200" b="0" spc="-50" dirty="0">
                <a:latin typeface="Calibri"/>
                <a:cs typeface="Calibri"/>
              </a:rPr>
              <a:t>f</a:t>
            </a:r>
            <a:r>
              <a:rPr sz="3200" b="0" spc="-5" dirty="0">
                <a:latin typeface="Calibri"/>
                <a:cs typeface="Calibri"/>
              </a:rPr>
              <a:t>f</a:t>
            </a:r>
            <a:r>
              <a:rPr sz="3200" b="0" spc="-10" dirty="0">
                <a:latin typeface="Calibri"/>
                <a:cs typeface="Calibri"/>
              </a:rPr>
              <a:t>i</a:t>
            </a:r>
            <a:r>
              <a:rPr sz="3200" b="0" dirty="0">
                <a:latin typeface="Calibri"/>
                <a:cs typeface="Calibri"/>
              </a:rPr>
              <a:t>cul</a:t>
            </a:r>
            <a:r>
              <a:rPr sz="3200" b="0" spc="-15" dirty="0">
                <a:latin typeface="Calibri"/>
                <a:cs typeface="Calibri"/>
              </a:rPr>
              <a:t>t</a:t>
            </a:r>
            <a:r>
              <a:rPr sz="3200" b="0" dirty="0">
                <a:latin typeface="Calibri"/>
                <a:cs typeface="Calibri"/>
              </a:rPr>
              <a:t>y</a:t>
            </a:r>
            <a:r>
              <a:rPr sz="3200" b="0" spc="30" dirty="0">
                <a:latin typeface="Calibri"/>
                <a:cs typeface="Calibri"/>
              </a:rPr>
              <a:t> </a:t>
            </a:r>
            <a:r>
              <a:rPr sz="3200" b="0" spc="-254" dirty="0">
                <a:latin typeface="Calibri"/>
                <a:cs typeface="Calibri"/>
              </a:rPr>
              <a:t>T</a:t>
            </a:r>
            <a:r>
              <a:rPr sz="3200" b="0" dirty="0">
                <a:latin typeface="Calibri"/>
                <a:cs typeface="Calibri"/>
              </a:rPr>
              <a:t>aki</a:t>
            </a:r>
            <a:r>
              <a:rPr sz="3200" b="0" spc="-15" dirty="0">
                <a:latin typeface="Calibri"/>
                <a:cs typeface="Calibri"/>
              </a:rPr>
              <a:t>n</a:t>
            </a:r>
            <a:r>
              <a:rPr sz="3200" b="0" dirty="0">
                <a:latin typeface="Calibri"/>
                <a:cs typeface="Calibri"/>
              </a:rPr>
              <a:t>g </a:t>
            </a:r>
            <a:r>
              <a:rPr sz="3200" b="0" spc="-5" dirty="0">
                <a:latin typeface="Calibri"/>
                <a:cs typeface="Calibri"/>
              </a:rPr>
              <a:t>O</a:t>
            </a:r>
            <a:r>
              <a:rPr sz="3200" b="0" spc="-60" dirty="0">
                <a:latin typeface="Calibri"/>
                <a:cs typeface="Calibri"/>
              </a:rPr>
              <a:t>r</a:t>
            </a:r>
            <a:r>
              <a:rPr sz="3200" b="0" dirty="0">
                <a:latin typeface="Calibri"/>
                <a:cs typeface="Calibri"/>
              </a:rPr>
              <a:t>al </a:t>
            </a:r>
            <a:r>
              <a:rPr sz="3200" b="0" spc="-10" dirty="0">
                <a:latin typeface="Calibri"/>
                <a:cs typeface="Calibri"/>
              </a:rPr>
              <a:t>M</a:t>
            </a:r>
            <a:r>
              <a:rPr sz="3200" b="0" dirty="0">
                <a:latin typeface="Calibri"/>
                <a:cs typeface="Calibri"/>
              </a:rPr>
              <a:t>edi</a:t>
            </a:r>
            <a:r>
              <a:rPr sz="3200" b="0" spc="-35" dirty="0">
                <a:latin typeface="Calibri"/>
                <a:cs typeface="Calibri"/>
              </a:rPr>
              <a:t>c</a:t>
            </a:r>
            <a:r>
              <a:rPr sz="3200" b="0" spc="-25" dirty="0">
                <a:latin typeface="Calibri"/>
                <a:cs typeface="Calibri"/>
              </a:rPr>
              <a:t>a</a:t>
            </a:r>
            <a:r>
              <a:rPr sz="3200" b="0" dirty="0">
                <a:latin typeface="Calibri"/>
                <a:cs typeface="Calibri"/>
              </a:rPr>
              <a:t>t</a:t>
            </a:r>
            <a:r>
              <a:rPr sz="3200" b="0" spc="-10" dirty="0">
                <a:latin typeface="Calibri"/>
                <a:cs typeface="Calibri"/>
              </a:rPr>
              <a:t>i</a:t>
            </a:r>
            <a:r>
              <a:rPr sz="3200" b="0" spc="-5" dirty="0">
                <a:latin typeface="Calibri"/>
                <a:cs typeface="Calibri"/>
              </a:rPr>
              <a:t>ons</a:t>
            </a:r>
            <a:r>
              <a:rPr sz="3200" b="0" dirty="0">
                <a:latin typeface="Calibri"/>
                <a:cs typeface="Calibri"/>
              </a:rPr>
              <a:t>,</a:t>
            </a:r>
            <a:r>
              <a:rPr sz="3200" b="0" spc="5" dirty="0">
                <a:latin typeface="Calibri"/>
                <a:cs typeface="Calibri"/>
              </a:rPr>
              <a:t> </a:t>
            </a:r>
            <a:r>
              <a:rPr sz="3200" b="0" spc="-20" dirty="0">
                <a:latin typeface="Calibri"/>
                <a:cs typeface="Calibri"/>
              </a:rPr>
              <a:t>w</a:t>
            </a:r>
            <a:r>
              <a:rPr sz="3200" b="0" dirty="0">
                <a:latin typeface="Calibri"/>
                <a:cs typeface="Calibri"/>
              </a:rPr>
              <a:t>e</a:t>
            </a:r>
            <a:r>
              <a:rPr sz="3200" b="0" spc="-15" dirty="0">
                <a:latin typeface="Calibri"/>
                <a:cs typeface="Calibri"/>
              </a:rPr>
              <a:t> </a:t>
            </a:r>
            <a:r>
              <a:rPr sz="3200" b="0" spc="-40" dirty="0">
                <a:latin typeface="Calibri"/>
                <a:cs typeface="Calibri"/>
              </a:rPr>
              <a:t>r</a:t>
            </a:r>
            <a:r>
              <a:rPr sz="3200" b="0" dirty="0">
                <a:latin typeface="Calibri"/>
                <a:cs typeface="Calibri"/>
              </a:rPr>
              <a:t>e</a:t>
            </a:r>
            <a:r>
              <a:rPr sz="3200" b="0" spc="-25" dirty="0">
                <a:latin typeface="Calibri"/>
                <a:cs typeface="Calibri"/>
              </a:rPr>
              <a:t>c</a:t>
            </a:r>
            <a:r>
              <a:rPr sz="3200" b="0" spc="-5" dirty="0">
                <a:latin typeface="Calibri"/>
                <a:cs typeface="Calibri"/>
              </a:rPr>
              <a:t>ommend..</a:t>
            </a:r>
            <a:endParaRPr sz="3200">
              <a:latin typeface="Calibri"/>
              <a:cs typeface="Calibri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1847088" y="1947672"/>
            <a:ext cx="3218688" cy="169468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915667" y="2284476"/>
            <a:ext cx="3145535" cy="111252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905000" y="2005710"/>
            <a:ext cx="3048000" cy="1524000"/>
          </a:xfrm>
          <a:custGeom>
            <a:avLst/>
            <a:gdLst/>
            <a:ahLst/>
            <a:cxnLst/>
            <a:rect l="l" t="t" r="r" b="b"/>
            <a:pathLst>
              <a:path w="3048000" h="1524000">
                <a:moveTo>
                  <a:pt x="2794000" y="0"/>
                </a:moveTo>
                <a:lnTo>
                  <a:pt x="254000" y="0"/>
                </a:lnTo>
                <a:lnTo>
                  <a:pt x="233160" y="842"/>
                </a:lnTo>
                <a:lnTo>
                  <a:pt x="192943" y="7386"/>
                </a:lnTo>
                <a:lnTo>
                  <a:pt x="155108" y="19970"/>
                </a:lnTo>
                <a:lnTo>
                  <a:pt x="120179" y="38072"/>
                </a:lnTo>
                <a:lnTo>
                  <a:pt x="88677" y="61166"/>
                </a:lnTo>
                <a:lnTo>
                  <a:pt x="61124" y="88729"/>
                </a:lnTo>
                <a:lnTo>
                  <a:pt x="38041" y="120235"/>
                </a:lnTo>
                <a:lnTo>
                  <a:pt x="19952" y="155162"/>
                </a:lnTo>
                <a:lnTo>
                  <a:pt x="7378" y="192984"/>
                </a:lnTo>
                <a:lnTo>
                  <a:pt x="841" y="233177"/>
                </a:lnTo>
                <a:lnTo>
                  <a:pt x="0" y="254000"/>
                </a:lnTo>
                <a:lnTo>
                  <a:pt x="0" y="1270000"/>
                </a:lnTo>
                <a:lnTo>
                  <a:pt x="3322" y="1311213"/>
                </a:lnTo>
                <a:lnTo>
                  <a:pt x="12943" y="1350304"/>
                </a:lnTo>
                <a:lnTo>
                  <a:pt x="28340" y="1386751"/>
                </a:lnTo>
                <a:lnTo>
                  <a:pt x="48991" y="1420032"/>
                </a:lnTo>
                <a:lnTo>
                  <a:pt x="74374" y="1449625"/>
                </a:lnTo>
                <a:lnTo>
                  <a:pt x="103967" y="1475008"/>
                </a:lnTo>
                <a:lnTo>
                  <a:pt x="137248" y="1495659"/>
                </a:lnTo>
                <a:lnTo>
                  <a:pt x="173695" y="1511056"/>
                </a:lnTo>
                <a:lnTo>
                  <a:pt x="212786" y="1520677"/>
                </a:lnTo>
                <a:lnTo>
                  <a:pt x="254000" y="1524000"/>
                </a:lnTo>
                <a:lnTo>
                  <a:pt x="2794000" y="1524000"/>
                </a:lnTo>
                <a:lnTo>
                  <a:pt x="2835213" y="1520677"/>
                </a:lnTo>
                <a:lnTo>
                  <a:pt x="2874304" y="1511056"/>
                </a:lnTo>
                <a:lnTo>
                  <a:pt x="2910751" y="1495659"/>
                </a:lnTo>
                <a:lnTo>
                  <a:pt x="2944032" y="1475008"/>
                </a:lnTo>
                <a:lnTo>
                  <a:pt x="2973625" y="1449625"/>
                </a:lnTo>
                <a:lnTo>
                  <a:pt x="2999008" y="1420032"/>
                </a:lnTo>
                <a:lnTo>
                  <a:pt x="3019659" y="1386751"/>
                </a:lnTo>
                <a:lnTo>
                  <a:pt x="3035056" y="1350304"/>
                </a:lnTo>
                <a:lnTo>
                  <a:pt x="3044677" y="1311213"/>
                </a:lnTo>
                <a:lnTo>
                  <a:pt x="3048000" y="1270000"/>
                </a:lnTo>
                <a:lnTo>
                  <a:pt x="3048000" y="254000"/>
                </a:lnTo>
                <a:lnTo>
                  <a:pt x="3044677" y="212817"/>
                </a:lnTo>
                <a:lnTo>
                  <a:pt x="3035056" y="173744"/>
                </a:lnTo>
                <a:lnTo>
                  <a:pt x="3019659" y="137304"/>
                </a:lnTo>
                <a:lnTo>
                  <a:pt x="2999008" y="104022"/>
                </a:lnTo>
                <a:lnTo>
                  <a:pt x="2973625" y="74422"/>
                </a:lnTo>
                <a:lnTo>
                  <a:pt x="2944032" y="49028"/>
                </a:lnTo>
                <a:lnTo>
                  <a:pt x="2910751" y="28364"/>
                </a:lnTo>
                <a:lnTo>
                  <a:pt x="2874304" y="12956"/>
                </a:lnTo>
                <a:lnTo>
                  <a:pt x="2835213" y="3326"/>
                </a:lnTo>
                <a:lnTo>
                  <a:pt x="2794000" y="0"/>
                </a:lnTo>
                <a:close/>
              </a:path>
            </a:pathLst>
          </a:custGeom>
          <a:solidFill>
            <a:srgbClr val="7A41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1905000" y="2005710"/>
            <a:ext cx="3048000" cy="1524000"/>
          </a:xfrm>
          <a:custGeom>
            <a:avLst/>
            <a:gdLst/>
            <a:ahLst/>
            <a:cxnLst/>
            <a:rect l="l" t="t" r="r" b="b"/>
            <a:pathLst>
              <a:path w="3048000" h="1524000">
                <a:moveTo>
                  <a:pt x="0" y="254000"/>
                </a:moveTo>
                <a:lnTo>
                  <a:pt x="3322" y="212817"/>
                </a:lnTo>
                <a:lnTo>
                  <a:pt x="12943" y="173744"/>
                </a:lnTo>
                <a:lnTo>
                  <a:pt x="28340" y="137304"/>
                </a:lnTo>
                <a:lnTo>
                  <a:pt x="48991" y="104022"/>
                </a:lnTo>
                <a:lnTo>
                  <a:pt x="74374" y="74422"/>
                </a:lnTo>
                <a:lnTo>
                  <a:pt x="103967" y="49028"/>
                </a:lnTo>
                <a:lnTo>
                  <a:pt x="137248" y="28364"/>
                </a:lnTo>
                <a:lnTo>
                  <a:pt x="173695" y="12956"/>
                </a:lnTo>
                <a:lnTo>
                  <a:pt x="212786" y="3326"/>
                </a:lnTo>
                <a:lnTo>
                  <a:pt x="254000" y="0"/>
                </a:lnTo>
                <a:lnTo>
                  <a:pt x="2794000" y="0"/>
                </a:lnTo>
                <a:lnTo>
                  <a:pt x="2835213" y="3326"/>
                </a:lnTo>
                <a:lnTo>
                  <a:pt x="2874304" y="12956"/>
                </a:lnTo>
                <a:lnTo>
                  <a:pt x="2910751" y="28364"/>
                </a:lnTo>
                <a:lnTo>
                  <a:pt x="2944032" y="49028"/>
                </a:lnTo>
                <a:lnTo>
                  <a:pt x="2973625" y="74422"/>
                </a:lnTo>
                <a:lnTo>
                  <a:pt x="2999008" y="104022"/>
                </a:lnTo>
                <a:lnTo>
                  <a:pt x="3019659" y="137304"/>
                </a:lnTo>
                <a:lnTo>
                  <a:pt x="3035056" y="173744"/>
                </a:lnTo>
                <a:lnTo>
                  <a:pt x="3044677" y="212817"/>
                </a:lnTo>
                <a:lnTo>
                  <a:pt x="3048000" y="254000"/>
                </a:lnTo>
                <a:lnTo>
                  <a:pt x="3048000" y="1270000"/>
                </a:lnTo>
                <a:lnTo>
                  <a:pt x="3044677" y="1311213"/>
                </a:lnTo>
                <a:lnTo>
                  <a:pt x="3035056" y="1350304"/>
                </a:lnTo>
                <a:lnTo>
                  <a:pt x="3019659" y="1386751"/>
                </a:lnTo>
                <a:lnTo>
                  <a:pt x="2999008" y="1420032"/>
                </a:lnTo>
                <a:lnTo>
                  <a:pt x="2973625" y="1449625"/>
                </a:lnTo>
                <a:lnTo>
                  <a:pt x="2944032" y="1475008"/>
                </a:lnTo>
                <a:lnTo>
                  <a:pt x="2910751" y="1495659"/>
                </a:lnTo>
                <a:lnTo>
                  <a:pt x="2874304" y="1511056"/>
                </a:lnTo>
                <a:lnTo>
                  <a:pt x="2835213" y="1520677"/>
                </a:lnTo>
                <a:lnTo>
                  <a:pt x="2794000" y="1524000"/>
                </a:lnTo>
                <a:lnTo>
                  <a:pt x="254000" y="1524000"/>
                </a:lnTo>
                <a:lnTo>
                  <a:pt x="212786" y="1520677"/>
                </a:lnTo>
                <a:lnTo>
                  <a:pt x="173695" y="1511056"/>
                </a:lnTo>
                <a:lnTo>
                  <a:pt x="137248" y="1495659"/>
                </a:lnTo>
                <a:lnTo>
                  <a:pt x="103967" y="1475008"/>
                </a:lnTo>
                <a:lnTo>
                  <a:pt x="74374" y="1449625"/>
                </a:lnTo>
                <a:lnTo>
                  <a:pt x="48991" y="1420032"/>
                </a:lnTo>
                <a:lnTo>
                  <a:pt x="28340" y="1386751"/>
                </a:lnTo>
                <a:lnTo>
                  <a:pt x="12943" y="1350304"/>
                </a:lnTo>
                <a:lnTo>
                  <a:pt x="3322" y="1311213"/>
                </a:lnTo>
                <a:lnTo>
                  <a:pt x="0" y="1270000"/>
                </a:lnTo>
                <a:lnTo>
                  <a:pt x="0" y="254000"/>
                </a:lnTo>
                <a:close/>
              </a:path>
            </a:pathLst>
          </a:custGeom>
          <a:ln w="635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1299972" y="1725167"/>
            <a:ext cx="723900" cy="3572255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1371600" y="1777110"/>
            <a:ext cx="609600" cy="3429000"/>
          </a:xfrm>
          <a:custGeom>
            <a:avLst/>
            <a:gdLst/>
            <a:ahLst/>
            <a:cxnLst/>
            <a:rect l="l" t="t" r="r" b="b"/>
            <a:pathLst>
              <a:path w="609600" h="3429000">
                <a:moveTo>
                  <a:pt x="609600" y="3429000"/>
                </a:moveTo>
                <a:lnTo>
                  <a:pt x="560174" y="3428335"/>
                </a:lnTo>
                <a:lnTo>
                  <a:pt x="513283" y="3426411"/>
                </a:lnTo>
                <a:lnTo>
                  <a:pt x="469553" y="3423331"/>
                </a:lnTo>
                <a:lnTo>
                  <a:pt x="429615" y="3419201"/>
                </a:lnTo>
                <a:lnTo>
                  <a:pt x="378191" y="3411264"/>
                </a:lnTo>
                <a:lnTo>
                  <a:pt x="338832" y="3401550"/>
                </a:lnTo>
                <a:lnTo>
                  <a:pt x="305810" y="3382367"/>
                </a:lnTo>
                <a:lnTo>
                  <a:pt x="304800" y="3378200"/>
                </a:lnTo>
                <a:lnTo>
                  <a:pt x="304800" y="1765300"/>
                </a:lnTo>
                <a:lnTo>
                  <a:pt x="303789" y="1761132"/>
                </a:lnTo>
                <a:lnTo>
                  <a:pt x="270767" y="1741949"/>
                </a:lnTo>
                <a:lnTo>
                  <a:pt x="231408" y="1732235"/>
                </a:lnTo>
                <a:lnTo>
                  <a:pt x="179984" y="1724298"/>
                </a:lnTo>
                <a:lnTo>
                  <a:pt x="140046" y="1720168"/>
                </a:lnTo>
                <a:lnTo>
                  <a:pt x="96316" y="1717088"/>
                </a:lnTo>
                <a:lnTo>
                  <a:pt x="49425" y="1715164"/>
                </a:lnTo>
                <a:lnTo>
                  <a:pt x="0" y="1714500"/>
                </a:lnTo>
                <a:lnTo>
                  <a:pt x="24990" y="1714331"/>
                </a:lnTo>
                <a:lnTo>
                  <a:pt x="73227" y="1713024"/>
                </a:lnTo>
                <a:lnTo>
                  <a:pt x="118616" y="1710509"/>
                </a:lnTo>
                <a:lnTo>
                  <a:pt x="160528" y="1706891"/>
                </a:lnTo>
                <a:lnTo>
                  <a:pt x="215503" y="1699625"/>
                </a:lnTo>
                <a:lnTo>
                  <a:pt x="259119" y="1690464"/>
                </a:lnTo>
                <a:lnTo>
                  <a:pt x="295938" y="1675911"/>
                </a:lnTo>
                <a:lnTo>
                  <a:pt x="304800" y="1663700"/>
                </a:lnTo>
                <a:lnTo>
                  <a:pt x="304800" y="50800"/>
                </a:lnTo>
                <a:lnTo>
                  <a:pt x="305810" y="46632"/>
                </a:lnTo>
                <a:lnTo>
                  <a:pt x="338832" y="27449"/>
                </a:lnTo>
                <a:lnTo>
                  <a:pt x="378191" y="17735"/>
                </a:lnTo>
                <a:lnTo>
                  <a:pt x="429615" y="9798"/>
                </a:lnTo>
                <a:lnTo>
                  <a:pt x="469553" y="5668"/>
                </a:lnTo>
                <a:lnTo>
                  <a:pt x="513283" y="2588"/>
                </a:lnTo>
                <a:lnTo>
                  <a:pt x="560174" y="664"/>
                </a:lnTo>
                <a:lnTo>
                  <a:pt x="584609" y="168"/>
                </a:lnTo>
                <a:lnTo>
                  <a:pt x="609600" y="0"/>
                </a:lnTo>
              </a:path>
            </a:pathLst>
          </a:custGeom>
          <a:ln w="57150">
            <a:solidFill>
              <a:srgbClr val="7A419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1847088" y="3776471"/>
            <a:ext cx="3218688" cy="1313688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2231135" y="3922776"/>
            <a:ext cx="2517648" cy="111252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1905000" y="3834510"/>
            <a:ext cx="3048000" cy="1143000"/>
          </a:xfrm>
          <a:custGeom>
            <a:avLst/>
            <a:gdLst/>
            <a:ahLst/>
            <a:cxnLst/>
            <a:rect l="l" t="t" r="r" b="b"/>
            <a:pathLst>
              <a:path w="3048000" h="1143000">
                <a:moveTo>
                  <a:pt x="2857500" y="0"/>
                </a:moveTo>
                <a:lnTo>
                  <a:pt x="190500" y="0"/>
                </a:lnTo>
                <a:lnTo>
                  <a:pt x="174883" y="631"/>
                </a:lnTo>
                <a:lnTo>
                  <a:pt x="130308" y="9717"/>
                </a:lnTo>
                <a:lnTo>
                  <a:pt x="90176" y="28554"/>
                </a:lnTo>
                <a:lnTo>
                  <a:pt x="55816" y="55816"/>
                </a:lnTo>
                <a:lnTo>
                  <a:pt x="28554" y="90176"/>
                </a:lnTo>
                <a:lnTo>
                  <a:pt x="9717" y="130308"/>
                </a:lnTo>
                <a:lnTo>
                  <a:pt x="631" y="174883"/>
                </a:lnTo>
                <a:lnTo>
                  <a:pt x="0" y="190500"/>
                </a:lnTo>
                <a:lnTo>
                  <a:pt x="0" y="952500"/>
                </a:lnTo>
                <a:lnTo>
                  <a:pt x="5539" y="998303"/>
                </a:lnTo>
                <a:lnTo>
                  <a:pt x="21273" y="1040077"/>
                </a:lnTo>
                <a:lnTo>
                  <a:pt x="45874" y="1076505"/>
                </a:lnTo>
                <a:lnTo>
                  <a:pt x="78016" y="1106265"/>
                </a:lnTo>
                <a:lnTo>
                  <a:pt x="116371" y="1128039"/>
                </a:lnTo>
                <a:lnTo>
                  <a:pt x="159613" y="1140508"/>
                </a:lnTo>
                <a:lnTo>
                  <a:pt x="190500" y="1143000"/>
                </a:lnTo>
                <a:lnTo>
                  <a:pt x="2857500" y="1143000"/>
                </a:lnTo>
                <a:lnTo>
                  <a:pt x="2903261" y="1137467"/>
                </a:lnTo>
                <a:lnTo>
                  <a:pt x="2945021" y="1121750"/>
                </a:lnTo>
                <a:lnTo>
                  <a:pt x="2981453" y="1097167"/>
                </a:lnTo>
                <a:lnTo>
                  <a:pt x="3011228" y="1065038"/>
                </a:lnTo>
                <a:lnTo>
                  <a:pt x="3033021" y="1026681"/>
                </a:lnTo>
                <a:lnTo>
                  <a:pt x="3045505" y="983417"/>
                </a:lnTo>
                <a:lnTo>
                  <a:pt x="3048000" y="952500"/>
                </a:lnTo>
                <a:lnTo>
                  <a:pt x="3048000" y="190500"/>
                </a:lnTo>
                <a:lnTo>
                  <a:pt x="3042460" y="144738"/>
                </a:lnTo>
                <a:lnTo>
                  <a:pt x="3026726" y="102978"/>
                </a:lnTo>
                <a:lnTo>
                  <a:pt x="3002125" y="66546"/>
                </a:lnTo>
                <a:lnTo>
                  <a:pt x="2969983" y="36771"/>
                </a:lnTo>
                <a:lnTo>
                  <a:pt x="2931628" y="14978"/>
                </a:lnTo>
                <a:lnTo>
                  <a:pt x="2888386" y="2494"/>
                </a:lnTo>
                <a:lnTo>
                  <a:pt x="2857500" y="0"/>
                </a:lnTo>
                <a:close/>
              </a:path>
            </a:pathLst>
          </a:custGeom>
          <a:solidFill>
            <a:srgbClr val="7A41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1905000" y="3834510"/>
            <a:ext cx="3048000" cy="1143000"/>
          </a:xfrm>
          <a:custGeom>
            <a:avLst/>
            <a:gdLst/>
            <a:ahLst/>
            <a:cxnLst/>
            <a:rect l="l" t="t" r="r" b="b"/>
            <a:pathLst>
              <a:path w="3048000" h="1143000">
                <a:moveTo>
                  <a:pt x="0" y="190500"/>
                </a:moveTo>
                <a:lnTo>
                  <a:pt x="5539" y="144738"/>
                </a:lnTo>
                <a:lnTo>
                  <a:pt x="21273" y="102978"/>
                </a:lnTo>
                <a:lnTo>
                  <a:pt x="45874" y="66546"/>
                </a:lnTo>
                <a:lnTo>
                  <a:pt x="78016" y="36771"/>
                </a:lnTo>
                <a:lnTo>
                  <a:pt x="116371" y="14978"/>
                </a:lnTo>
                <a:lnTo>
                  <a:pt x="159613" y="2494"/>
                </a:lnTo>
                <a:lnTo>
                  <a:pt x="190500" y="0"/>
                </a:lnTo>
                <a:lnTo>
                  <a:pt x="2857500" y="0"/>
                </a:lnTo>
                <a:lnTo>
                  <a:pt x="2903261" y="5539"/>
                </a:lnTo>
                <a:lnTo>
                  <a:pt x="2945021" y="21273"/>
                </a:lnTo>
                <a:lnTo>
                  <a:pt x="2981453" y="45874"/>
                </a:lnTo>
                <a:lnTo>
                  <a:pt x="3011228" y="78016"/>
                </a:lnTo>
                <a:lnTo>
                  <a:pt x="3033021" y="116371"/>
                </a:lnTo>
                <a:lnTo>
                  <a:pt x="3045505" y="159613"/>
                </a:lnTo>
                <a:lnTo>
                  <a:pt x="3048000" y="190500"/>
                </a:lnTo>
                <a:lnTo>
                  <a:pt x="3048000" y="952500"/>
                </a:lnTo>
                <a:lnTo>
                  <a:pt x="3042460" y="998303"/>
                </a:lnTo>
                <a:lnTo>
                  <a:pt x="3026726" y="1040077"/>
                </a:lnTo>
                <a:lnTo>
                  <a:pt x="3002125" y="1076505"/>
                </a:lnTo>
                <a:lnTo>
                  <a:pt x="2969983" y="1106265"/>
                </a:lnTo>
                <a:lnTo>
                  <a:pt x="2931628" y="1128039"/>
                </a:lnTo>
                <a:lnTo>
                  <a:pt x="2888386" y="1140508"/>
                </a:lnTo>
                <a:lnTo>
                  <a:pt x="2857500" y="1143000"/>
                </a:lnTo>
                <a:lnTo>
                  <a:pt x="190500" y="1143000"/>
                </a:lnTo>
                <a:lnTo>
                  <a:pt x="144738" y="1137467"/>
                </a:lnTo>
                <a:lnTo>
                  <a:pt x="102978" y="1121750"/>
                </a:lnTo>
                <a:lnTo>
                  <a:pt x="66546" y="1097167"/>
                </a:lnTo>
                <a:lnTo>
                  <a:pt x="36771" y="1065038"/>
                </a:lnTo>
                <a:lnTo>
                  <a:pt x="14978" y="1026681"/>
                </a:lnTo>
                <a:lnTo>
                  <a:pt x="2494" y="983417"/>
                </a:lnTo>
                <a:lnTo>
                  <a:pt x="0" y="952500"/>
                </a:lnTo>
                <a:lnTo>
                  <a:pt x="0" y="190500"/>
                </a:lnTo>
                <a:close/>
              </a:path>
            </a:pathLst>
          </a:custGeom>
          <a:ln w="635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 txBox="1"/>
          <p:nvPr/>
        </p:nvSpPr>
        <p:spPr>
          <a:xfrm>
            <a:off x="371957" y="2446172"/>
            <a:ext cx="4371975" cy="233489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741170" algn="ctr">
              <a:lnSpc>
                <a:spcPct val="100000"/>
              </a:lnSpc>
            </a:pPr>
            <a:r>
              <a:rPr sz="2400" b="1" spc="-5" dirty="0">
                <a:solidFill>
                  <a:srgbClr val="FFFFFF"/>
                </a:solidFill>
                <a:latin typeface="Calibri"/>
                <a:cs typeface="Calibri"/>
              </a:rPr>
              <a:t>Denosuma</a:t>
            </a:r>
            <a:r>
              <a:rPr sz="2400" b="1" dirty="0">
                <a:solidFill>
                  <a:srgbClr val="FFFFFF"/>
                </a:solidFill>
                <a:latin typeface="Calibri"/>
                <a:cs typeface="Calibri"/>
              </a:rPr>
              <a:t>b* (</a:t>
            </a:r>
            <a:r>
              <a:rPr sz="2400" b="1" spc="-15" dirty="0">
                <a:solidFill>
                  <a:srgbClr val="FFFFFF"/>
                </a:solidFill>
                <a:latin typeface="Calibri"/>
                <a:cs typeface="Calibri"/>
              </a:rPr>
              <a:t>6</a:t>
            </a:r>
            <a:r>
              <a:rPr sz="2400" b="1" dirty="0">
                <a:solidFill>
                  <a:srgbClr val="FFFFFF"/>
                </a:solidFill>
                <a:latin typeface="Calibri"/>
                <a:cs typeface="Calibri"/>
              </a:rPr>
              <a:t>0</a:t>
            </a:r>
            <a:r>
              <a:rPr sz="2400" b="1" spc="-1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b="1" spc="-5" dirty="0">
                <a:solidFill>
                  <a:srgbClr val="FFFFFF"/>
                </a:solidFill>
                <a:latin typeface="Calibri"/>
                <a:cs typeface="Calibri"/>
              </a:rPr>
              <a:t>mg</a:t>
            </a:r>
            <a:endParaRPr sz="2400">
              <a:latin typeface="Calibri"/>
              <a:cs typeface="Calibri"/>
            </a:endParaRPr>
          </a:p>
          <a:p>
            <a:pPr marL="1743075" algn="ctr">
              <a:lnSpc>
                <a:spcPts val="2820"/>
              </a:lnSpc>
            </a:pPr>
            <a:r>
              <a:rPr sz="2400" b="1" spc="-15" dirty="0">
                <a:solidFill>
                  <a:srgbClr val="FFFFFF"/>
                </a:solidFill>
                <a:latin typeface="Calibri"/>
                <a:cs typeface="Calibri"/>
              </a:rPr>
              <a:t>su</a:t>
            </a:r>
            <a:r>
              <a:rPr sz="2400" b="1" spc="-25" dirty="0">
                <a:solidFill>
                  <a:srgbClr val="FFFFFF"/>
                </a:solidFill>
                <a:latin typeface="Calibri"/>
                <a:cs typeface="Calibri"/>
              </a:rPr>
              <a:t>b</a:t>
            </a:r>
            <a:r>
              <a:rPr sz="2400" b="1" spc="-20" dirty="0">
                <a:solidFill>
                  <a:srgbClr val="FFFFFF"/>
                </a:solidFill>
                <a:latin typeface="Calibri"/>
                <a:cs typeface="Calibri"/>
              </a:rPr>
              <a:t>cu</a:t>
            </a:r>
            <a:r>
              <a:rPr sz="2400" b="1" spc="-10" dirty="0">
                <a:solidFill>
                  <a:srgbClr val="FFFFFF"/>
                </a:solidFill>
                <a:latin typeface="Calibri"/>
                <a:cs typeface="Calibri"/>
              </a:rPr>
              <a:t>t</a:t>
            </a:r>
            <a:r>
              <a:rPr sz="2400" b="1" spc="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b="1" spc="-15" dirty="0">
                <a:solidFill>
                  <a:srgbClr val="FFFFFF"/>
                </a:solidFill>
                <a:latin typeface="Calibri"/>
                <a:cs typeface="Calibri"/>
              </a:rPr>
              <a:t>tw</a:t>
            </a:r>
            <a:r>
              <a:rPr sz="2400" b="1" spc="-20" dirty="0">
                <a:solidFill>
                  <a:srgbClr val="FFFFFF"/>
                </a:solidFill>
                <a:latin typeface="Calibri"/>
                <a:cs typeface="Calibri"/>
              </a:rPr>
              <a:t>i</a:t>
            </a:r>
            <a:r>
              <a:rPr sz="2400" b="1" spc="-5" dirty="0">
                <a:solidFill>
                  <a:srgbClr val="FFFFFF"/>
                </a:solidFill>
                <a:latin typeface="Calibri"/>
                <a:cs typeface="Calibri"/>
              </a:rPr>
              <a:t>c</a:t>
            </a:r>
            <a:r>
              <a:rPr sz="2400" b="1" dirty="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sz="2400" b="1" spc="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b="1" spc="-40" dirty="0">
                <a:solidFill>
                  <a:srgbClr val="FFFFFF"/>
                </a:solidFill>
                <a:latin typeface="Calibri"/>
                <a:cs typeface="Calibri"/>
              </a:rPr>
              <a:t>y</a:t>
            </a:r>
            <a:r>
              <a:rPr sz="2400" b="1" spc="-5" dirty="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sz="2400" b="1" spc="5" dirty="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sz="2400" b="1" spc="-15" dirty="0">
                <a:solidFill>
                  <a:srgbClr val="FFFFFF"/>
                </a:solidFill>
                <a:latin typeface="Calibri"/>
                <a:cs typeface="Calibri"/>
              </a:rPr>
              <a:t>rly)</a:t>
            </a:r>
            <a:endParaRPr sz="2400">
              <a:latin typeface="Calibri"/>
              <a:cs typeface="Calibri"/>
            </a:endParaRPr>
          </a:p>
          <a:p>
            <a:pPr marL="12700" marR="3370579" indent="73025">
              <a:lnSpc>
                <a:spcPts val="2880"/>
              </a:lnSpc>
              <a:spcBef>
                <a:spcPts val="35"/>
              </a:spcBef>
            </a:pPr>
            <a:r>
              <a:rPr sz="2400" b="1" spc="-20" dirty="0">
                <a:solidFill>
                  <a:srgbClr val="404040"/>
                </a:solidFill>
                <a:latin typeface="Calibri"/>
                <a:cs typeface="Calibri"/>
              </a:rPr>
              <a:t>1</a:t>
            </a:r>
            <a:r>
              <a:rPr sz="2400" b="1" spc="-37" baseline="24305" dirty="0">
                <a:solidFill>
                  <a:srgbClr val="404040"/>
                </a:solidFill>
                <a:latin typeface="Calibri"/>
                <a:cs typeface="Calibri"/>
              </a:rPr>
              <a:t>s</a:t>
            </a:r>
            <a:r>
              <a:rPr sz="2400" b="1" spc="-15" baseline="24305" dirty="0">
                <a:solidFill>
                  <a:srgbClr val="404040"/>
                </a:solidFill>
                <a:latin typeface="Calibri"/>
                <a:cs typeface="Calibri"/>
              </a:rPr>
              <a:t>t</a:t>
            </a:r>
            <a:r>
              <a:rPr sz="2400" b="1" spc="247" baseline="2430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400" b="1" spc="-10" dirty="0">
                <a:solidFill>
                  <a:srgbClr val="404040"/>
                </a:solidFill>
                <a:latin typeface="Calibri"/>
                <a:cs typeface="Calibri"/>
              </a:rPr>
              <a:t>li</a:t>
            </a:r>
            <a:r>
              <a:rPr sz="2400" b="1" spc="-25" dirty="0">
                <a:solidFill>
                  <a:srgbClr val="404040"/>
                </a:solidFill>
                <a:latin typeface="Calibri"/>
                <a:cs typeface="Calibri"/>
              </a:rPr>
              <a:t>n</a:t>
            </a:r>
            <a:r>
              <a:rPr sz="2400" b="1" dirty="0">
                <a:solidFill>
                  <a:srgbClr val="404040"/>
                </a:solidFill>
                <a:latin typeface="Calibri"/>
                <a:cs typeface="Calibri"/>
              </a:rPr>
              <a:t>e </a:t>
            </a:r>
            <a:r>
              <a:rPr sz="2400" b="1" spc="-10" dirty="0">
                <a:solidFill>
                  <a:srgbClr val="404040"/>
                </a:solidFill>
                <a:latin typeface="Calibri"/>
                <a:cs typeface="Calibri"/>
              </a:rPr>
              <a:t>t</a:t>
            </a:r>
            <a:r>
              <a:rPr sz="2400" b="1" spc="-25" dirty="0">
                <a:solidFill>
                  <a:srgbClr val="404040"/>
                </a:solidFill>
                <a:latin typeface="Calibri"/>
                <a:cs typeface="Calibri"/>
              </a:rPr>
              <a:t>h</a:t>
            </a:r>
            <a:r>
              <a:rPr sz="2400" b="1" spc="-5" dirty="0">
                <a:solidFill>
                  <a:srgbClr val="404040"/>
                </a:solidFill>
                <a:latin typeface="Calibri"/>
                <a:cs typeface="Calibri"/>
              </a:rPr>
              <a:t>e</a:t>
            </a:r>
            <a:r>
              <a:rPr sz="2400" b="1" spc="-45" dirty="0">
                <a:solidFill>
                  <a:srgbClr val="404040"/>
                </a:solidFill>
                <a:latin typeface="Calibri"/>
                <a:cs typeface="Calibri"/>
              </a:rPr>
              <a:t>r</a:t>
            </a:r>
            <a:r>
              <a:rPr sz="2400" b="1" spc="-15" dirty="0">
                <a:solidFill>
                  <a:srgbClr val="404040"/>
                </a:solidFill>
                <a:latin typeface="Calibri"/>
                <a:cs typeface="Calibri"/>
              </a:rPr>
              <a:t>a</a:t>
            </a:r>
            <a:r>
              <a:rPr sz="2400" b="1" spc="-30" dirty="0">
                <a:solidFill>
                  <a:srgbClr val="404040"/>
                </a:solidFill>
                <a:latin typeface="Calibri"/>
                <a:cs typeface="Calibri"/>
              </a:rPr>
              <a:t>p</a:t>
            </a:r>
            <a:r>
              <a:rPr sz="2400" b="1" spc="-15" dirty="0">
                <a:solidFill>
                  <a:srgbClr val="404040"/>
                </a:solidFill>
                <a:latin typeface="Calibri"/>
                <a:cs typeface="Calibri"/>
              </a:rPr>
              <a:t>y</a:t>
            </a:r>
            <a:endParaRPr sz="2400">
              <a:latin typeface="Calibri"/>
              <a:cs typeface="Calibri"/>
            </a:endParaRPr>
          </a:p>
          <a:p>
            <a:pPr marL="2081530" marR="320040" indent="-12065" algn="ctr">
              <a:lnSpc>
                <a:spcPct val="100000"/>
              </a:lnSpc>
              <a:spcBef>
                <a:spcPts val="1405"/>
              </a:spcBef>
            </a:pPr>
            <a:r>
              <a:rPr sz="2400" b="1" spc="-35" dirty="0">
                <a:solidFill>
                  <a:srgbClr val="FFFFFF"/>
                </a:solidFill>
                <a:latin typeface="Calibri"/>
                <a:cs typeface="Calibri"/>
              </a:rPr>
              <a:t>Z</a:t>
            </a:r>
            <a:r>
              <a:rPr sz="2400" b="1" spc="-15" dirty="0">
                <a:solidFill>
                  <a:srgbClr val="FFFFFF"/>
                </a:solidFill>
                <a:latin typeface="Calibri"/>
                <a:cs typeface="Calibri"/>
              </a:rPr>
              <a:t>ole</a:t>
            </a:r>
            <a:r>
              <a:rPr sz="2400" b="1" dirty="0">
                <a:solidFill>
                  <a:srgbClr val="FFFFFF"/>
                </a:solidFill>
                <a:latin typeface="Calibri"/>
                <a:cs typeface="Calibri"/>
              </a:rPr>
              <a:t>d</a:t>
            </a:r>
            <a:r>
              <a:rPr sz="2400" b="1" spc="-30" dirty="0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sz="2400" b="1" spc="-15" dirty="0">
                <a:solidFill>
                  <a:srgbClr val="FFFFFF"/>
                </a:solidFill>
                <a:latin typeface="Calibri"/>
                <a:cs typeface="Calibri"/>
              </a:rPr>
              <a:t>onic</a:t>
            </a:r>
            <a:r>
              <a:rPr sz="2400" b="1" spc="-2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b="1" spc="-15" dirty="0">
                <a:solidFill>
                  <a:srgbClr val="FFFFFF"/>
                </a:solidFill>
                <a:latin typeface="Calibri"/>
                <a:cs typeface="Calibri"/>
              </a:rPr>
              <a:t>Acid</a:t>
            </a:r>
            <a:r>
              <a:rPr sz="2400" b="1" spc="-10" dirty="0">
                <a:solidFill>
                  <a:srgbClr val="FFFFFF"/>
                </a:solidFill>
                <a:latin typeface="Calibri"/>
                <a:cs typeface="Calibri"/>
              </a:rPr>
              <a:t> (</a:t>
            </a:r>
            <a:r>
              <a:rPr sz="2400" b="1" spc="-25" dirty="0">
                <a:solidFill>
                  <a:srgbClr val="FFFFFF"/>
                </a:solidFill>
                <a:latin typeface="Calibri"/>
                <a:cs typeface="Calibri"/>
              </a:rPr>
              <a:t>5</a:t>
            </a:r>
            <a:r>
              <a:rPr sz="2400" b="1" spc="-5" dirty="0">
                <a:solidFill>
                  <a:srgbClr val="FFFFFF"/>
                </a:solidFill>
                <a:latin typeface="Calibri"/>
                <a:cs typeface="Calibri"/>
              </a:rPr>
              <a:t>m</a:t>
            </a:r>
            <a:r>
              <a:rPr sz="2400" b="1" dirty="0">
                <a:solidFill>
                  <a:srgbClr val="FFFFFF"/>
                </a:solidFill>
                <a:latin typeface="Calibri"/>
                <a:cs typeface="Calibri"/>
              </a:rPr>
              <a:t>g</a:t>
            </a:r>
            <a:r>
              <a:rPr sz="2400" b="1" spc="-1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b="1" spc="-15" dirty="0">
                <a:solidFill>
                  <a:srgbClr val="FFFFFF"/>
                </a:solidFill>
                <a:latin typeface="Calibri"/>
                <a:cs typeface="Calibri"/>
              </a:rPr>
              <a:t>IV</a:t>
            </a:r>
            <a:r>
              <a:rPr sz="2400" b="1" spc="-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b="1" spc="-40" dirty="0">
                <a:solidFill>
                  <a:srgbClr val="FFFFFF"/>
                </a:solidFill>
                <a:latin typeface="Calibri"/>
                <a:cs typeface="Calibri"/>
              </a:rPr>
              <a:t>y</a:t>
            </a:r>
            <a:r>
              <a:rPr sz="2400" b="1" spc="-5" dirty="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sz="2400" b="1" spc="5" dirty="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sz="2400" b="1" spc="-15" dirty="0">
                <a:solidFill>
                  <a:srgbClr val="FFFFFF"/>
                </a:solidFill>
                <a:latin typeface="Calibri"/>
                <a:cs typeface="Calibri"/>
              </a:rPr>
              <a:t>rly)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3711066" y="6513982"/>
            <a:ext cx="1721485" cy="1524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000" spc="-5" dirty="0">
                <a:solidFill>
                  <a:srgbClr val="585858"/>
                </a:solidFill>
                <a:latin typeface="Calibri"/>
                <a:cs typeface="Calibri"/>
              </a:rPr>
              <a:t>Papaioann</a:t>
            </a:r>
            <a:r>
              <a:rPr sz="1000" spc="-15" dirty="0">
                <a:solidFill>
                  <a:srgbClr val="585858"/>
                </a:solidFill>
                <a:latin typeface="Calibri"/>
                <a:cs typeface="Calibri"/>
              </a:rPr>
              <a:t>o</a:t>
            </a:r>
            <a:r>
              <a:rPr sz="1000" spc="-10" dirty="0">
                <a:solidFill>
                  <a:srgbClr val="585858"/>
                </a:solidFill>
                <a:latin typeface="Calibri"/>
                <a:cs typeface="Calibri"/>
              </a:rPr>
              <a:t>u</a:t>
            </a:r>
            <a:r>
              <a:rPr sz="1000" spc="-45" dirty="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585858"/>
                </a:solidFill>
                <a:latin typeface="Calibri"/>
                <a:cs typeface="Calibri"/>
              </a:rPr>
              <a:t>A</a:t>
            </a:r>
            <a:r>
              <a:rPr sz="1000" dirty="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585858"/>
                </a:solidFill>
                <a:latin typeface="Calibri"/>
                <a:cs typeface="Calibri"/>
              </a:rPr>
              <a:t>e</a:t>
            </a:r>
            <a:r>
              <a:rPr sz="1000" spc="-5" dirty="0">
                <a:solidFill>
                  <a:srgbClr val="585858"/>
                </a:solidFill>
                <a:latin typeface="Calibri"/>
                <a:cs typeface="Calibri"/>
              </a:rPr>
              <a:t>t</a:t>
            </a:r>
            <a:r>
              <a:rPr sz="1000" spc="10" dirty="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585858"/>
                </a:solidFill>
                <a:latin typeface="Calibri"/>
                <a:cs typeface="Calibri"/>
              </a:rPr>
              <a:t>al.</a:t>
            </a:r>
            <a:r>
              <a:rPr sz="1000" spc="-10" dirty="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sz="1000" spc="-15" dirty="0">
                <a:solidFill>
                  <a:srgbClr val="585858"/>
                </a:solidFill>
                <a:latin typeface="Calibri"/>
                <a:cs typeface="Calibri"/>
              </a:rPr>
              <a:t>C</a:t>
            </a:r>
            <a:r>
              <a:rPr sz="1000" spc="-10" dirty="0">
                <a:solidFill>
                  <a:srgbClr val="585858"/>
                </a:solidFill>
                <a:latin typeface="Calibri"/>
                <a:cs typeface="Calibri"/>
              </a:rPr>
              <a:t>M</a:t>
            </a:r>
            <a:r>
              <a:rPr sz="1000" spc="-15" dirty="0">
                <a:solidFill>
                  <a:srgbClr val="585858"/>
                </a:solidFill>
                <a:latin typeface="Calibri"/>
                <a:cs typeface="Calibri"/>
              </a:rPr>
              <a:t>AJ</a:t>
            </a:r>
            <a:r>
              <a:rPr sz="1000" dirty="0">
                <a:solidFill>
                  <a:srgbClr val="585858"/>
                </a:solidFill>
                <a:latin typeface="Calibri"/>
                <a:cs typeface="Calibri"/>
              </a:rPr>
              <a:t>.</a:t>
            </a:r>
            <a:r>
              <a:rPr sz="1000" spc="10" dirty="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585858"/>
                </a:solidFill>
                <a:latin typeface="Calibri"/>
                <a:cs typeface="Calibri"/>
              </a:rPr>
              <a:t>2</a:t>
            </a:r>
            <a:r>
              <a:rPr sz="1000" spc="-10" dirty="0">
                <a:solidFill>
                  <a:srgbClr val="585858"/>
                </a:solidFill>
                <a:latin typeface="Calibri"/>
                <a:cs typeface="Calibri"/>
              </a:rPr>
              <a:t>0</a:t>
            </a:r>
            <a:r>
              <a:rPr sz="1000" spc="-5" dirty="0">
                <a:solidFill>
                  <a:srgbClr val="585858"/>
                </a:solidFill>
                <a:latin typeface="Calibri"/>
                <a:cs typeface="Calibri"/>
              </a:rPr>
              <a:t>15</a:t>
            </a:r>
            <a:endParaRPr sz="1000">
              <a:latin typeface="Calibri"/>
              <a:cs typeface="Calibri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5461508" y="1965960"/>
            <a:ext cx="3057525" cy="16262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ct val="100000"/>
              </a:lnSpc>
            </a:pPr>
            <a:r>
              <a:rPr sz="1800" i="1" dirty="0">
                <a:solidFill>
                  <a:srgbClr val="404040"/>
                </a:solidFill>
                <a:latin typeface="Calibri"/>
                <a:cs typeface="Calibri"/>
              </a:rPr>
              <a:t>*This </a:t>
            </a:r>
            <a:r>
              <a:rPr sz="1800" i="1" spc="-10" dirty="0">
                <a:solidFill>
                  <a:srgbClr val="404040"/>
                </a:solidFill>
                <a:latin typeface="Calibri"/>
                <a:cs typeface="Calibri"/>
              </a:rPr>
              <a:t>re</a:t>
            </a:r>
            <a:r>
              <a:rPr sz="1800" i="1" spc="-30" dirty="0">
                <a:solidFill>
                  <a:srgbClr val="404040"/>
                </a:solidFill>
                <a:latin typeface="Calibri"/>
                <a:cs typeface="Calibri"/>
              </a:rPr>
              <a:t>c</a:t>
            </a:r>
            <a:r>
              <a:rPr sz="1800" i="1" spc="-5" dirty="0">
                <a:solidFill>
                  <a:srgbClr val="404040"/>
                </a:solidFill>
                <a:latin typeface="Calibri"/>
                <a:cs typeface="Calibri"/>
              </a:rPr>
              <a:t>om</a:t>
            </a:r>
            <a:r>
              <a:rPr sz="1800" i="1" spc="5" dirty="0">
                <a:solidFill>
                  <a:srgbClr val="404040"/>
                </a:solidFill>
                <a:latin typeface="Calibri"/>
                <a:cs typeface="Calibri"/>
              </a:rPr>
              <a:t>m</a:t>
            </a:r>
            <a:r>
              <a:rPr sz="1800" i="1" dirty="0">
                <a:solidFill>
                  <a:srgbClr val="404040"/>
                </a:solidFill>
                <a:latin typeface="Calibri"/>
                <a:cs typeface="Calibri"/>
              </a:rPr>
              <a:t>endat</a:t>
            </a:r>
            <a:r>
              <a:rPr sz="1800" i="1" spc="-15" dirty="0">
                <a:solidFill>
                  <a:srgbClr val="404040"/>
                </a:solidFill>
                <a:latin typeface="Calibri"/>
                <a:cs typeface="Calibri"/>
              </a:rPr>
              <a:t>i</a:t>
            </a:r>
            <a:r>
              <a:rPr sz="1800" i="1" spc="-5" dirty="0">
                <a:solidFill>
                  <a:srgbClr val="404040"/>
                </a:solidFill>
                <a:latin typeface="Calibri"/>
                <a:cs typeface="Calibri"/>
              </a:rPr>
              <a:t>o</a:t>
            </a:r>
            <a:r>
              <a:rPr sz="1800" i="1" dirty="0">
                <a:solidFill>
                  <a:srgbClr val="404040"/>
                </a:solidFill>
                <a:latin typeface="Calibri"/>
                <a:cs typeface="Calibri"/>
              </a:rPr>
              <a:t>n</a:t>
            </a:r>
            <a:r>
              <a:rPr sz="1800" i="1" spc="1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800" i="1" spc="-5" dirty="0">
                <a:solidFill>
                  <a:srgbClr val="404040"/>
                </a:solidFill>
                <a:latin typeface="Calibri"/>
                <a:cs typeface="Calibri"/>
              </a:rPr>
              <a:t>app</a:t>
            </a:r>
            <a:r>
              <a:rPr sz="1800" i="1" spc="-10" dirty="0">
                <a:solidFill>
                  <a:srgbClr val="404040"/>
                </a:solidFill>
                <a:latin typeface="Calibri"/>
                <a:cs typeface="Calibri"/>
              </a:rPr>
              <a:t>l</a:t>
            </a:r>
            <a:r>
              <a:rPr sz="1800" i="1" spc="-5" dirty="0">
                <a:solidFill>
                  <a:srgbClr val="404040"/>
                </a:solidFill>
                <a:latin typeface="Calibri"/>
                <a:cs typeface="Calibri"/>
              </a:rPr>
              <a:t>i</a:t>
            </a:r>
            <a:r>
              <a:rPr sz="1800" i="1" spc="-10" dirty="0">
                <a:solidFill>
                  <a:srgbClr val="404040"/>
                </a:solidFill>
                <a:latin typeface="Calibri"/>
                <a:cs typeface="Calibri"/>
              </a:rPr>
              <a:t>es</a:t>
            </a:r>
            <a:r>
              <a:rPr sz="1800" i="1" spc="-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800" i="1" spc="-30" dirty="0">
                <a:solidFill>
                  <a:srgbClr val="404040"/>
                </a:solidFill>
                <a:latin typeface="Calibri"/>
                <a:cs typeface="Calibri"/>
              </a:rPr>
              <a:t>t</a:t>
            </a:r>
            <a:r>
              <a:rPr sz="1800" i="1" dirty="0">
                <a:solidFill>
                  <a:srgbClr val="404040"/>
                </a:solidFill>
                <a:latin typeface="Calibri"/>
                <a:cs typeface="Calibri"/>
              </a:rPr>
              <a:t>o</a:t>
            </a:r>
            <a:r>
              <a:rPr sz="1800" i="1" spc="1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800" i="1" dirty="0">
                <a:solidFill>
                  <a:srgbClr val="404040"/>
                </a:solidFill>
                <a:latin typeface="Calibri"/>
                <a:cs typeface="Calibri"/>
              </a:rPr>
              <a:t>t</a:t>
            </a:r>
            <a:r>
              <a:rPr sz="1800" i="1" spc="-10" dirty="0">
                <a:solidFill>
                  <a:srgbClr val="404040"/>
                </a:solidFill>
                <a:latin typeface="Calibri"/>
                <a:cs typeface="Calibri"/>
              </a:rPr>
              <a:t>h</a:t>
            </a:r>
            <a:r>
              <a:rPr sz="1800" i="1" dirty="0">
                <a:solidFill>
                  <a:srgbClr val="404040"/>
                </a:solidFill>
                <a:latin typeface="Calibri"/>
                <a:cs typeface="Calibri"/>
              </a:rPr>
              <a:t>e </a:t>
            </a:r>
            <a:r>
              <a:rPr sz="1800" i="1" spc="-5" dirty="0">
                <a:solidFill>
                  <a:srgbClr val="404040"/>
                </a:solidFill>
                <a:latin typeface="Calibri"/>
                <a:cs typeface="Calibri"/>
              </a:rPr>
              <a:t>o</a:t>
            </a:r>
            <a:r>
              <a:rPr sz="1800" i="1" spc="-10" dirty="0">
                <a:solidFill>
                  <a:srgbClr val="404040"/>
                </a:solidFill>
                <a:latin typeface="Calibri"/>
                <a:cs typeface="Calibri"/>
              </a:rPr>
              <a:t>l</a:t>
            </a:r>
            <a:r>
              <a:rPr sz="1800" i="1" spc="-5" dirty="0">
                <a:solidFill>
                  <a:srgbClr val="404040"/>
                </a:solidFill>
                <a:latin typeface="Calibri"/>
                <a:cs typeface="Calibri"/>
              </a:rPr>
              <a:t>de</a:t>
            </a:r>
            <a:r>
              <a:rPr sz="1800" i="1" dirty="0">
                <a:solidFill>
                  <a:srgbClr val="404040"/>
                </a:solidFill>
                <a:latin typeface="Calibri"/>
                <a:cs typeface="Calibri"/>
              </a:rPr>
              <a:t>r</a:t>
            </a:r>
            <a:r>
              <a:rPr sz="1800" i="1" spc="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800" i="1" spc="-5" dirty="0">
                <a:solidFill>
                  <a:srgbClr val="404040"/>
                </a:solidFill>
                <a:latin typeface="Calibri"/>
                <a:cs typeface="Calibri"/>
              </a:rPr>
              <a:t>pers</a:t>
            </a:r>
            <a:r>
              <a:rPr sz="1800" i="1" spc="-10" dirty="0">
                <a:solidFill>
                  <a:srgbClr val="404040"/>
                </a:solidFill>
                <a:latin typeface="Calibri"/>
                <a:cs typeface="Calibri"/>
              </a:rPr>
              <a:t>o</a:t>
            </a:r>
            <a:r>
              <a:rPr sz="1800" i="1" spc="-5" dirty="0">
                <a:solidFill>
                  <a:srgbClr val="404040"/>
                </a:solidFill>
                <a:latin typeface="Calibri"/>
                <a:cs typeface="Calibri"/>
              </a:rPr>
              <a:t>n</a:t>
            </a:r>
            <a:r>
              <a:rPr sz="1800" i="1" dirty="0">
                <a:solidFill>
                  <a:srgbClr val="404040"/>
                </a:solidFill>
                <a:latin typeface="Calibri"/>
                <a:cs typeface="Calibri"/>
              </a:rPr>
              <a:t>s</a:t>
            </a:r>
            <a:r>
              <a:rPr sz="1800" i="1" spc="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800" i="1" dirty="0">
                <a:solidFill>
                  <a:srgbClr val="404040"/>
                </a:solidFill>
                <a:latin typeface="Calibri"/>
                <a:cs typeface="Calibri"/>
              </a:rPr>
              <a:t>w</a:t>
            </a:r>
            <a:r>
              <a:rPr sz="1800" i="1" spc="-10" dirty="0">
                <a:solidFill>
                  <a:srgbClr val="404040"/>
                </a:solidFill>
                <a:latin typeface="Calibri"/>
                <a:cs typeface="Calibri"/>
              </a:rPr>
              <a:t>h</a:t>
            </a:r>
            <a:r>
              <a:rPr sz="1800" i="1" dirty="0">
                <a:solidFill>
                  <a:srgbClr val="404040"/>
                </a:solidFill>
                <a:latin typeface="Calibri"/>
                <a:cs typeface="Calibri"/>
              </a:rPr>
              <a:t>o</a:t>
            </a:r>
            <a:r>
              <a:rPr sz="1800" i="1" spc="1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800" i="1" spc="-5" dirty="0">
                <a:solidFill>
                  <a:srgbClr val="404040"/>
                </a:solidFill>
                <a:latin typeface="Calibri"/>
                <a:cs typeface="Calibri"/>
              </a:rPr>
              <a:t>have d</a:t>
            </a:r>
            <a:r>
              <a:rPr sz="1800" i="1" spc="-10" dirty="0">
                <a:solidFill>
                  <a:srgbClr val="404040"/>
                </a:solidFill>
                <a:latin typeface="Calibri"/>
                <a:cs typeface="Calibri"/>
              </a:rPr>
              <a:t>i</a:t>
            </a:r>
            <a:r>
              <a:rPr sz="1800" i="1" spc="-5" dirty="0">
                <a:solidFill>
                  <a:srgbClr val="404040"/>
                </a:solidFill>
                <a:latin typeface="Calibri"/>
                <a:cs typeface="Calibri"/>
              </a:rPr>
              <a:t>f</a:t>
            </a:r>
            <a:r>
              <a:rPr sz="1800" i="1" dirty="0">
                <a:solidFill>
                  <a:srgbClr val="404040"/>
                </a:solidFill>
                <a:latin typeface="Calibri"/>
                <a:cs typeface="Calibri"/>
              </a:rPr>
              <a:t>f</a:t>
            </a:r>
            <a:r>
              <a:rPr sz="1800" i="1" spc="-5" dirty="0">
                <a:solidFill>
                  <a:srgbClr val="404040"/>
                </a:solidFill>
                <a:latin typeface="Calibri"/>
                <a:cs typeface="Calibri"/>
              </a:rPr>
              <a:t>i</a:t>
            </a:r>
            <a:r>
              <a:rPr sz="1800" i="1" dirty="0">
                <a:solidFill>
                  <a:srgbClr val="404040"/>
                </a:solidFill>
                <a:latin typeface="Calibri"/>
                <a:cs typeface="Calibri"/>
              </a:rPr>
              <a:t>c</a:t>
            </a:r>
            <a:r>
              <a:rPr sz="1800" i="1" spc="-10" dirty="0">
                <a:solidFill>
                  <a:srgbClr val="404040"/>
                </a:solidFill>
                <a:latin typeface="Calibri"/>
                <a:cs typeface="Calibri"/>
              </a:rPr>
              <a:t>u</a:t>
            </a:r>
            <a:r>
              <a:rPr sz="1800" i="1" spc="-5" dirty="0">
                <a:solidFill>
                  <a:srgbClr val="404040"/>
                </a:solidFill>
                <a:latin typeface="Calibri"/>
                <a:cs typeface="Calibri"/>
              </a:rPr>
              <a:t>l</a:t>
            </a:r>
            <a:r>
              <a:rPr sz="1800" i="1" dirty="0">
                <a:solidFill>
                  <a:srgbClr val="404040"/>
                </a:solidFill>
                <a:latin typeface="Calibri"/>
                <a:cs typeface="Calibri"/>
              </a:rPr>
              <a:t>ty</a:t>
            </a:r>
            <a:r>
              <a:rPr sz="1800" i="1" spc="1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800" i="1" spc="-40" dirty="0">
                <a:solidFill>
                  <a:srgbClr val="404040"/>
                </a:solidFill>
                <a:latin typeface="Calibri"/>
                <a:cs typeface="Calibri"/>
              </a:rPr>
              <a:t>t</a:t>
            </a:r>
            <a:r>
              <a:rPr sz="1800" i="1" spc="-5" dirty="0">
                <a:solidFill>
                  <a:srgbClr val="404040"/>
                </a:solidFill>
                <a:latin typeface="Calibri"/>
                <a:cs typeface="Calibri"/>
              </a:rPr>
              <a:t>ak</a:t>
            </a:r>
            <a:r>
              <a:rPr sz="1800" i="1" spc="-10" dirty="0">
                <a:solidFill>
                  <a:srgbClr val="404040"/>
                </a:solidFill>
                <a:latin typeface="Calibri"/>
                <a:cs typeface="Calibri"/>
              </a:rPr>
              <a:t>i</a:t>
            </a:r>
            <a:r>
              <a:rPr sz="1800" i="1" spc="-5" dirty="0">
                <a:solidFill>
                  <a:srgbClr val="404040"/>
                </a:solidFill>
                <a:latin typeface="Calibri"/>
                <a:cs typeface="Calibri"/>
              </a:rPr>
              <a:t>n</a:t>
            </a:r>
            <a:r>
              <a:rPr sz="1800" i="1" dirty="0">
                <a:solidFill>
                  <a:srgbClr val="404040"/>
                </a:solidFill>
                <a:latin typeface="Calibri"/>
                <a:cs typeface="Calibri"/>
              </a:rPr>
              <a:t>g</a:t>
            </a:r>
            <a:r>
              <a:rPr sz="1800" i="1" spc="1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800" i="1" spc="-5" dirty="0">
                <a:solidFill>
                  <a:srgbClr val="404040"/>
                </a:solidFill>
                <a:latin typeface="Calibri"/>
                <a:cs typeface="Calibri"/>
              </a:rPr>
              <a:t>ora</a:t>
            </a:r>
            <a:r>
              <a:rPr sz="1800" i="1" dirty="0">
                <a:solidFill>
                  <a:srgbClr val="404040"/>
                </a:solidFill>
                <a:latin typeface="Calibri"/>
                <a:cs typeface="Calibri"/>
              </a:rPr>
              <a:t>l</a:t>
            </a:r>
            <a:r>
              <a:rPr sz="1800" i="1" spc="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800" i="1" spc="-15" dirty="0">
                <a:solidFill>
                  <a:srgbClr val="404040"/>
                </a:solidFill>
                <a:latin typeface="Calibri"/>
                <a:cs typeface="Calibri"/>
              </a:rPr>
              <a:t>m</a:t>
            </a:r>
            <a:r>
              <a:rPr sz="1800" i="1" spc="-5" dirty="0">
                <a:solidFill>
                  <a:srgbClr val="404040"/>
                </a:solidFill>
                <a:latin typeface="Calibri"/>
                <a:cs typeface="Calibri"/>
              </a:rPr>
              <a:t>ed</a:t>
            </a:r>
            <a:r>
              <a:rPr sz="1800" i="1" spc="-10" dirty="0">
                <a:solidFill>
                  <a:srgbClr val="404040"/>
                </a:solidFill>
                <a:latin typeface="Calibri"/>
                <a:cs typeface="Calibri"/>
              </a:rPr>
              <a:t>i</a:t>
            </a:r>
            <a:r>
              <a:rPr sz="1800" i="1" spc="-20" dirty="0">
                <a:solidFill>
                  <a:srgbClr val="404040"/>
                </a:solidFill>
                <a:latin typeface="Calibri"/>
                <a:cs typeface="Calibri"/>
              </a:rPr>
              <a:t>c</a:t>
            </a:r>
            <a:r>
              <a:rPr sz="1800" i="1" spc="-5" dirty="0">
                <a:solidFill>
                  <a:srgbClr val="404040"/>
                </a:solidFill>
                <a:latin typeface="Calibri"/>
                <a:cs typeface="Calibri"/>
              </a:rPr>
              <a:t>at</a:t>
            </a:r>
            <a:r>
              <a:rPr sz="1800" i="1" spc="-10" dirty="0">
                <a:solidFill>
                  <a:srgbClr val="404040"/>
                </a:solidFill>
                <a:latin typeface="Calibri"/>
                <a:cs typeface="Calibri"/>
              </a:rPr>
              <a:t>i</a:t>
            </a:r>
            <a:r>
              <a:rPr sz="1800" i="1" spc="-5" dirty="0">
                <a:solidFill>
                  <a:srgbClr val="404040"/>
                </a:solidFill>
                <a:latin typeface="Calibri"/>
                <a:cs typeface="Calibri"/>
              </a:rPr>
              <a:t>ons </a:t>
            </a:r>
            <a:r>
              <a:rPr sz="1800" i="1" spc="-15" dirty="0">
                <a:solidFill>
                  <a:srgbClr val="404040"/>
                </a:solidFill>
                <a:latin typeface="Calibri"/>
                <a:cs typeface="Calibri"/>
              </a:rPr>
              <a:t>du</a:t>
            </a:r>
            <a:r>
              <a:rPr sz="1800" i="1" spc="-10" dirty="0">
                <a:solidFill>
                  <a:srgbClr val="404040"/>
                </a:solidFill>
                <a:latin typeface="Calibri"/>
                <a:cs typeface="Calibri"/>
              </a:rPr>
              <a:t>e</a:t>
            </a:r>
            <a:r>
              <a:rPr sz="1800" i="1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800" i="1" spc="-40" dirty="0">
                <a:solidFill>
                  <a:srgbClr val="404040"/>
                </a:solidFill>
                <a:latin typeface="Calibri"/>
                <a:cs typeface="Calibri"/>
              </a:rPr>
              <a:t>t</a:t>
            </a:r>
            <a:r>
              <a:rPr sz="1800" i="1" dirty="0">
                <a:solidFill>
                  <a:srgbClr val="404040"/>
                </a:solidFill>
                <a:latin typeface="Calibri"/>
                <a:cs typeface="Calibri"/>
              </a:rPr>
              <a:t>o</a:t>
            </a:r>
            <a:r>
              <a:rPr sz="1800" i="1" spc="1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800" i="1" spc="-5" dirty="0">
                <a:solidFill>
                  <a:srgbClr val="404040"/>
                </a:solidFill>
                <a:latin typeface="Calibri"/>
                <a:cs typeface="Calibri"/>
              </a:rPr>
              <a:t>dy</a:t>
            </a:r>
            <a:r>
              <a:rPr sz="1800" i="1" spc="-10" dirty="0">
                <a:solidFill>
                  <a:srgbClr val="404040"/>
                </a:solidFill>
                <a:latin typeface="Calibri"/>
                <a:cs typeface="Calibri"/>
              </a:rPr>
              <a:t>s</a:t>
            </a:r>
            <a:r>
              <a:rPr sz="1800" i="1" spc="-5" dirty="0">
                <a:solidFill>
                  <a:srgbClr val="404040"/>
                </a:solidFill>
                <a:latin typeface="Calibri"/>
                <a:cs typeface="Calibri"/>
              </a:rPr>
              <a:t>phag</a:t>
            </a:r>
            <a:r>
              <a:rPr sz="1800" i="1" spc="-10" dirty="0">
                <a:solidFill>
                  <a:srgbClr val="404040"/>
                </a:solidFill>
                <a:latin typeface="Calibri"/>
                <a:cs typeface="Calibri"/>
              </a:rPr>
              <a:t>i</a:t>
            </a:r>
            <a:r>
              <a:rPr sz="1800" i="1" spc="-15" dirty="0">
                <a:solidFill>
                  <a:srgbClr val="404040"/>
                </a:solidFill>
                <a:latin typeface="Calibri"/>
                <a:cs typeface="Calibri"/>
              </a:rPr>
              <a:t>a</a:t>
            </a:r>
            <a:r>
              <a:rPr sz="1800" i="1" spc="-5" dirty="0">
                <a:solidFill>
                  <a:srgbClr val="404040"/>
                </a:solidFill>
                <a:latin typeface="Calibri"/>
                <a:cs typeface="Calibri"/>
              </a:rPr>
              <a:t>,</a:t>
            </a:r>
            <a:r>
              <a:rPr sz="1800" i="1" spc="1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800" i="1" spc="-5" dirty="0">
                <a:solidFill>
                  <a:srgbClr val="404040"/>
                </a:solidFill>
                <a:latin typeface="Calibri"/>
                <a:cs typeface="Calibri"/>
              </a:rPr>
              <a:t>a</a:t>
            </a:r>
            <a:r>
              <a:rPr sz="1800" i="1" dirty="0">
                <a:solidFill>
                  <a:srgbClr val="404040"/>
                </a:solidFill>
                <a:latin typeface="Calibri"/>
                <a:cs typeface="Calibri"/>
              </a:rPr>
              <a:t>n </a:t>
            </a:r>
            <a:r>
              <a:rPr sz="1800" i="1" spc="-10" dirty="0">
                <a:solidFill>
                  <a:srgbClr val="404040"/>
                </a:solidFill>
                <a:latin typeface="Calibri"/>
                <a:cs typeface="Calibri"/>
              </a:rPr>
              <a:t>i</a:t>
            </a:r>
            <a:r>
              <a:rPr sz="1800" i="1" spc="-5" dirty="0">
                <a:solidFill>
                  <a:srgbClr val="404040"/>
                </a:solidFill>
                <a:latin typeface="Calibri"/>
                <a:cs typeface="Calibri"/>
              </a:rPr>
              <a:t>nab</a:t>
            </a:r>
            <a:r>
              <a:rPr sz="1800" i="1" spc="-10" dirty="0">
                <a:solidFill>
                  <a:srgbClr val="404040"/>
                </a:solidFill>
                <a:latin typeface="Calibri"/>
                <a:cs typeface="Calibri"/>
              </a:rPr>
              <a:t>i</a:t>
            </a:r>
            <a:r>
              <a:rPr sz="1800" i="1" spc="-5" dirty="0">
                <a:solidFill>
                  <a:srgbClr val="404040"/>
                </a:solidFill>
                <a:latin typeface="Calibri"/>
                <a:cs typeface="Calibri"/>
              </a:rPr>
              <a:t>li</a:t>
            </a:r>
            <a:r>
              <a:rPr sz="1800" i="1" dirty="0">
                <a:solidFill>
                  <a:srgbClr val="404040"/>
                </a:solidFill>
                <a:latin typeface="Calibri"/>
                <a:cs typeface="Calibri"/>
              </a:rPr>
              <a:t>ty</a:t>
            </a:r>
            <a:endParaRPr sz="1800">
              <a:latin typeface="Calibri"/>
              <a:cs typeface="Calibri"/>
            </a:endParaRPr>
          </a:p>
          <a:p>
            <a:pPr marL="12700" marR="340360">
              <a:lnSpc>
                <a:spcPct val="100000"/>
              </a:lnSpc>
            </a:pPr>
            <a:r>
              <a:rPr sz="1800" i="1" spc="-40" dirty="0">
                <a:solidFill>
                  <a:srgbClr val="404040"/>
                </a:solidFill>
                <a:latin typeface="Calibri"/>
                <a:cs typeface="Calibri"/>
              </a:rPr>
              <a:t>t</a:t>
            </a:r>
            <a:r>
              <a:rPr sz="1800" i="1" dirty="0">
                <a:solidFill>
                  <a:srgbClr val="404040"/>
                </a:solidFill>
                <a:latin typeface="Calibri"/>
                <a:cs typeface="Calibri"/>
              </a:rPr>
              <a:t>o</a:t>
            </a:r>
            <a:r>
              <a:rPr sz="1800" i="1" spc="1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800" i="1" spc="-5" dirty="0">
                <a:solidFill>
                  <a:srgbClr val="404040"/>
                </a:solidFill>
                <a:latin typeface="Calibri"/>
                <a:cs typeface="Calibri"/>
              </a:rPr>
              <a:t>s</a:t>
            </a:r>
            <a:r>
              <a:rPr sz="1800" i="1" spc="-10" dirty="0">
                <a:solidFill>
                  <a:srgbClr val="404040"/>
                </a:solidFill>
                <a:latin typeface="Calibri"/>
                <a:cs typeface="Calibri"/>
              </a:rPr>
              <a:t>it</a:t>
            </a:r>
            <a:r>
              <a:rPr sz="1800" i="1" spc="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800" i="1" spc="-5" dirty="0">
                <a:solidFill>
                  <a:srgbClr val="404040"/>
                </a:solidFill>
                <a:latin typeface="Calibri"/>
                <a:cs typeface="Calibri"/>
              </a:rPr>
              <a:t>u</a:t>
            </a:r>
            <a:r>
              <a:rPr sz="1800" i="1" dirty="0">
                <a:solidFill>
                  <a:srgbClr val="404040"/>
                </a:solidFill>
                <a:latin typeface="Calibri"/>
                <a:cs typeface="Calibri"/>
              </a:rPr>
              <a:t>p </a:t>
            </a:r>
            <a:r>
              <a:rPr sz="1800" i="1" spc="-25" dirty="0">
                <a:solidFill>
                  <a:srgbClr val="404040"/>
                </a:solidFill>
                <a:latin typeface="Calibri"/>
                <a:cs typeface="Calibri"/>
              </a:rPr>
              <a:t>f</a:t>
            </a:r>
            <a:r>
              <a:rPr sz="1800" i="1" spc="-15" dirty="0">
                <a:solidFill>
                  <a:srgbClr val="404040"/>
                </a:solidFill>
                <a:latin typeface="Calibri"/>
                <a:cs typeface="Calibri"/>
              </a:rPr>
              <a:t>o</a:t>
            </a:r>
            <a:r>
              <a:rPr sz="1800" i="1" spc="-10" dirty="0">
                <a:solidFill>
                  <a:srgbClr val="404040"/>
                </a:solidFill>
                <a:latin typeface="Calibri"/>
                <a:cs typeface="Calibri"/>
              </a:rPr>
              <a:t>r</a:t>
            </a:r>
            <a:r>
              <a:rPr sz="1800" i="1" spc="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800" i="1" spc="-10" dirty="0">
                <a:solidFill>
                  <a:srgbClr val="404040"/>
                </a:solidFill>
                <a:latin typeface="Calibri"/>
                <a:cs typeface="Calibri"/>
              </a:rPr>
              <a:t>30</a:t>
            </a:r>
            <a:r>
              <a:rPr sz="1800" i="1" dirty="0">
                <a:solidFill>
                  <a:srgbClr val="404040"/>
                </a:solidFill>
                <a:latin typeface="Calibri"/>
                <a:cs typeface="Calibri"/>
              </a:rPr>
              <a:t> min,</a:t>
            </a:r>
            <a:r>
              <a:rPr sz="1800" i="1" spc="1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800" i="1" spc="-20" dirty="0">
                <a:solidFill>
                  <a:srgbClr val="404040"/>
                </a:solidFill>
                <a:latin typeface="Calibri"/>
                <a:cs typeface="Calibri"/>
              </a:rPr>
              <a:t>c</a:t>
            </a:r>
            <a:r>
              <a:rPr sz="1800" i="1" spc="-5" dirty="0">
                <a:solidFill>
                  <a:srgbClr val="404040"/>
                </a:solidFill>
                <a:latin typeface="Calibri"/>
                <a:cs typeface="Calibri"/>
              </a:rPr>
              <a:t>ogn</a:t>
            </a:r>
            <a:r>
              <a:rPr sz="1800" i="1" spc="-10" dirty="0">
                <a:solidFill>
                  <a:srgbClr val="404040"/>
                </a:solidFill>
                <a:latin typeface="Calibri"/>
                <a:cs typeface="Calibri"/>
              </a:rPr>
              <a:t>i</a:t>
            </a:r>
            <a:r>
              <a:rPr sz="1800" i="1" dirty="0">
                <a:solidFill>
                  <a:srgbClr val="404040"/>
                </a:solidFill>
                <a:latin typeface="Calibri"/>
                <a:cs typeface="Calibri"/>
              </a:rPr>
              <a:t>t</a:t>
            </a:r>
            <a:r>
              <a:rPr sz="1800" i="1" spc="-10" dirty="0">
                <a:solidFill>
                  <a:srgbClr val="404040"/>
                </a:solidFill>
                <a:latin typeface="Calibri"/>
                <a:cs typeface="Calibri"/>
              </a:rPr>
              <a:t>ive</a:t>
            </a:r>
            <a:r>
              <a:rPr sz="1800" i="1" spc="-5" dirty="0">
                <a:solidFill>
                  <a:srgbClr val="404040"/>
                </a:solidFill>
                <a:latin typeface="Calibri"/>
                <a:cs typeface="Calibri"/>
              </a:rPr>
              <a:t> i</a:t>
            </a:r>
            <a:r>
              <a:rPr sz="1800" i="1" dirty="0">
                <a:solidFill>
                  <a:srgbClr val="404040"/>
                </a:solidFill>
                <a:latin typeface="Calibri"/>
                <a:cs typeface="Calibri"/>
              </a:rPr>
              <a:t>mpai</a:t>
            </a:r>
            <a:r>
              <a:rPr sz="1800" i="1" spc="-10" dirty="0">
                <a:solidFill>
                  <a:srgbClr val="404040"/>
                </a:solidFill>
                <a:latin typeface="Calibri"/>
                <a:cs typeface="Calibri"/>
              </a:rPr>
              <a:t>r</a:t>
            </a:r>
            <a:r>
              <a:rPr sz="1800" i="1" spc="-15" dirty="0">
                <a:solidFill>
                  <a:srgbClr val="404040"/>
                </a:solidFill>
                <a:latin typeface="Calibri"/>
                <a:cs typeface="Calibri"/>
              </a:rPr>
              <a:t>m</a:t>
            </a:r>
            <a:r>
              <a:rPr sz="1800" i="1" spc="-5" dirty="0">
                <a:solidFill>
                  <a:srgbClr val="404040"/>
                </a:solidFill>
                <a:latin typeface="Calibri"/>
                <a:cs typeface="Calibri"/>
              </a:rPr>
              <a:t>e</a:t>
            </a:r>
            <a:r>
              <a:rPr sz="1800" i="1" spc="-15" dirty="0">
                <a:solidFill>
                  <a:srgbClr val="404040"/>
                </a:solidFill>
                <a:latin typeface="Calibri"/>
                <a:cs typeface="Calibri"/>
              </a:rPr>
              <a:t>n</a:t>
            </a:r>
            <a:r>
              <a:rPr sz="1800" i="1" spc="-10" dirty="0">
                <a:solidFill>
                  <a:srgbClr val="404040"/>
                </a:solidFill>
                <a:latin typeface="Calibri"/>
                <a:cs typeface="Calibri"/>
              </a:rPr>
              <a:t>t</a:t>
            </a:r>
            <a:r>
              <a:rPr sz="1800" i="1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800" i="1" spc="-15" dirty="0">
                <a:solidFill>
                  <a:srgbClr val="404040"/>
                </a:solidFill>
                <a:latin typeface="Calibri"/>
                <a:cs typeface="Calibri"/>
              </a:rPr>
              <a:t>o</a:t>
            </a:r>
            <a:r>
              <a:rPr sz="1800" i="1" spc="-10" dirty="0">
                <a:solidFill>
                  <a:srgbClr val="404040"/>
                </a:solidFill>
                <a:latin typeface="Calibri"/>
                <a:cs typeface="Calibri"/>
              </a:rPr>
              <a:t>r</a:t>
            </a:r>
            <a:r>
              <a:rPr sz="1800" i="1" spc="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800" i="1" spc="-5" dirty="0">
                <a:solidFill>
                  <a:srgbClr val="404040"/>
                </a:solidFill>
                <a:latin typeface="Calibri"/>
                <a:cs typeface="Calibri"/>
              </a:rPr>
              <a:t>i</a:t>
            </a:r>
            <a:r>
              <a:rPr sz="1800" i="1" spc="-15" dirty="0">
                <a:solidFill>
                  <a:srgbClr val="404040"/>
                </a:solidFill>
                <a:latin typeface="Calibri"/>
                <a:cs typeface="Calibri"/>
              </a:rPr>
              <a:t>n</a:t>
            </a:r>
            <a:r>
              <a:rPr sz="1800" i="1" spc="-40" dirty="0">
                <a:solidFill>
                  <a:srgbClr val="404040"/>
                </a:solidFill>
                <a:latin typeface="Calibri"/>
                <a:cs typeface="Calibri"/>
              </a:rPr>
              <a:t>t</a:t>
            </a:r>
            <a:r>
              <a:rPr sz="1800" i="1" spc="-5" dirty="0">
                <a:solidFill>
                  <a:srgbClr val="404040"/>
                </a:solidFill>
                <a:latin typeface="Calibri"/>
                <a:cs typeface="Calibri"/>
              </a:rPr>
              <a:t>ol</a:t>
            </a:r>
            <a:r>
              <a:rPr sz="1800" i="1" spc="-10" dirty="0">
                <a:solidFill>
                  <a:srgbClr val="404040"/>
                </a:solidFill>
                <a:latin typeface="Calibri"/>
                <a:cs typeface="Calibri"/>
              </a:rPr>
              <a:t>eran</a:t>
            </a:r>
            <a:r>
              <a:rPr sz="1800" i="1" spc="-35" dirty="0">
                <a:solidFill>
                  <a:srgbClr val="404040"/>
                </a:solidFill>
                <a:latin typeface="Calibri"/>
                <a:cs typeface="Calibri"/>
              </a:rPr>
              <a:t>c</a:t>
            </a:r>
            <a:r>
              <a:rPr sz="1800" i="1" spc="-10" dirty="0">
                <a:solidFill>
                  <a:srgbClr val="404040"/>
                </a:solidFill>
                <a:latin typeface="Calibri"/>
                <a:cs typeface="Calibri"/>
              </a:rPr>
              <a:t>e</a:t>
            </a:r>
            <a:endParaRPr sz="1800">
              <a:latin typeface="Calibri"/>
              <a:cs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32333" y="1499361"/>
            <a:ext cx="8334375" cy="420878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400" b="1" spc="-20" dirty="0">
                <a:solidFill>
                  <a:srgbClr val="7A4199"/>
                </a:solidFill>
                <a:latin typeface="Calibri"/>
                <a:cs typeface="Calibri"/>
              </a:rPr>
              <a:t>Deno</a:t>
            </a:r>
            <a:r>
              <a:rPr sz="2400" b="1" spc="-5" dirty="0">
                <a:solidFill>
                  <a:srgbClr val="7A4199"/>
                </a:solidFill>
                <a:latin typeface="Calibri"/>
                <a:cs typeface="Calibri"/>
              </a:rPr>
              <a:t>s</a:t>
            </a:r>
            <a:r>
              <a:rPr sz="2400" b="1" spc="-15" dirty="0">
                <a:solidFill>
                  <a:srgbClr val="7A4199"/>
                </a:solidFill>
                <a:latin typeface="Calibri"/>
                <a:cs typeface="Calibri"/>
              </a:rPr>
              <a:t>umab:</a:t>
            </a:r>
            <a:endParaRPr sz="2400"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spcBef>
                <a:spcPts val="575"/>
              </a:spcBef>
              <a:buClr>
                <a:srgbClr val="9480B9"/>
              </a:buClr>
              <a:buFont typeface="Arial"/>
              <a:buChar char="•"/>
              <a:tabLst>
                <a:tab pos="355600" algn="l"/>
              </a:tabLst>
            </a:pPr>
            <a:r>
              <a:rPr sz="2400" dirty="0">
                <a:solidFill>
                  <a:srgbClr val="404040"/>
                </a:solidFill>
                <a:latin typeface="Calibri"/>
                <a:cs typeface="Calibri"/>
              </a:rPr>
              <a:t>While</a:t>
            </a:r>
            <a:r>
              <a:rPr sz="2400" spc="-5" dirty="0">
                <a:solidFill>
                  <a:srgbClr val="404040"/>
                </a:solidFill>
                <a:latin typeface="Calibri"/>
                <a:cs typeface="Calibri"/>
              </a:rPr>
              <a:t> deno</a:t>
            </a:r>
            <a:r>
              <a:rPr sz="2400" spc="-10" dirty="0">
                <a:solidFill>
                  <a:srgbClr val="404040"/>
                </a:solidFill>
                <a:latin typeface="Calibri"/>
                <a:cs typeface="Calibri"/>
              </a:rPr>
              <a:t>s</a:t>
            </a:r>
            <a:r>
              <a:rPr sz="2400" spc="-5" dirty="0">
                <a:solidFill>
                  <a:srgbClr val="404040"/>
                </a:solidFill>
                <a:latin typeface="Calibri"/>
                <a:cs typeface="Calibri"/>
              </a:rPr>
              <a:t>uma</a:t>
            </a:r>
            <a:r>
              <a:rPr sz="2400" dirty="0">
                <a:solidFill>
                  <a:srgbClr val="404040"/>
                </a:solidFill>
                <a:latin typeface="Calibri"/>
                <a:cs typeface="Calibri"/>
              </a:rPr>
              <a:t>b </a:t>
            </a:r>
            <a:r>
              <a:rPr sz="2400" spc="-20" dirty="0">
                <a:solidFill>
                  <a:srgbClr val="404040"/>
                </a:solidFill>
                <a:latin typeface="Calibri"/>
                <a:cs typeface="Calibri"/>
              </a:rPr>
              <a:t>c</a:t>
            </a:r>
            <a:r>
              <a:rPr sz="2400" dirty="0">
                <a:solidFill>
                  <a:srgbClr val="404040"/>
                </a:solidFill>
                <a:latin typeface="Calibri"/>
                <a:cs typeface="Calibri"/>
              </a:rPr>
              <a:t>an</a:t>
            </a:r>
            <a:r>
              <a:rPr sz="2400" spc="-5" dirty="0">
                <a:solidFill>
                  <a:srgbClr val="404040"/>
                </a:solidFill>
                <a:latin typeface="Calibri"/>
                <a:cs typeface="Calibri"/>
              </a:rPr>
              <a:t> b</a:t>
            </a:r>
            <a:r>
              <a:rPr sz="2400" dirty="0">
                <a:solidFill>
                  <a:srgbClr val="404040"/>
                </a:solidFill>
                <a:latin typeface="Calibri"/>
                <a:cs typeface="Calibri"/>
              </a:rPr>
              <a:t>e </a:t>
            </a:r>
            <a:r>
              <a:rPr sz="2400" spc="-5" dirty="0">
                <a:solidFill>
                  <a:srgbClr val="404040"/>
                </a:solidFill>
                <a:latin typeface="Calibri"/>
                <a:cs typeface="Calibri"/>
              </a:rPr>
              <a:t>p</a:t>
            </a:r>
            <a:r>
              <a:rPr sz="2400" spc="-40" dirty="0">
                <a:solidFill>
                  <a:srgbClr val="404040"/>
                </a:solidFill>
                <a:latin typeface="Calibri"/>
                <a:cs typeface="Calibri"/>
              </a:rPr>
              <a:t>r</a:t>
            </a:r>
            <a:r>
              <a:rPr sz="2400" dirty="0">
                <a:solidFill>
                  <a:srgbClr val="404040"/>
                </a:solidFill>
                <a:latin typeface="Calibri"/>
                <a:cs typeface="Calibri"/>
              </a:rPr>
              <a:t>escribed</a:t>
            </a:r>
            <a:r>
              <a:rPr sz="2400" spc="-2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400" spc="-25" dirty="0">
                <a:solidFill>
                  <a:srgbClr val="404040"/>
                </a:solidFill>
                <a:latin typeface="Calibri"/>
                <a:cs typeface="Calibri"/>
              </a:rPr>
              <a:t>t</a:t>
            </a:r>
            <a:r>
              <a:rPr sz="2400" dirty="0">
                <a:solidFill>
                  <a:srgbClr val="404040"/>
                </a:solidFill>
                <a:latin typeface="Calibri"/>
                <a:cs typeface="Calibri"/>
              </a:rPr>
              <a:t>o</a:t>
            </a:r>
            <a:r>
              <a:rPr sz="2400" spc="-1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400" spc="-45" dirty="0">
                <a:solidFill>
                  <a:srgbClr val="404040"/>
                </a:solidFill>
                <a:latin typeface="Calibri"/>
                <a:cs typeface="Calibri"/>
              </a:rPr>
              <a:t>r</a:t>
            </a:r>
            <a:r>
              <a:rPr sz="2400" dirty="0">
                <a:solidFill>
                  <a:srgbClr val="404040"/>
                </a:solidFill>
                <a:latin typeface="Calibri"/>
                <a:cs typeface="Calibri"/>
              </a:rPr>
              <a:t>eside</a:t>
            </a:r>
            <a:r>
              <a:rPr sz="2400" spc="-30" dirty="0">
                <a:solidFill>
                  <a:srgbClr val="404040"/>
                </a:solidFill>
                <a:latin typeface="Calibri"/>
                <a:cs typeface="Calibri"/>
              </a:rPr>
              <a:t>n</a:t>
            </a:r>
            <a:r>
              <a:rPr sz="2400" dirty="0">
                <a:solidFill>
                  <a:srgbClr val="404040"/>
                </a:solidFill>
                <a:latin typeface="Calibri"/>
                <a:cs typeface="Calibri"/>
              </a:rPr>
              <a:t>ts </a:t>
            </a:r>
            <a:r>
              <a:rPr sz="2400" spc="-10" dirty="0">
                <a:solidFill>
                  <a:srgbClr val="404040"/>
                </a:solidFill>
                <a:latin typeface="Calibri"/>
                <a:cs typeface="Calibri"/>
              </a:rPr>
              <a:t>w</a:t>
            </a:r>
            <a:r>
              <a:rPr sz="2400" dirty="0">
                <a:solidFill>
                  <a:srgbClr val="404040"/>
                </a:solidFill>
                <a:latin typeface="Calibri"/>
                <a:cs typeface="Calibri"/>
              </a:rPr>
              <a:t>ith</a:t>
            </a:r>
            <a:r>
              <a:rPr sz="2400" spc="-2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400" spc="-45" dirty="0">
                <a:solidFill>
                  <a:srgbClr val="404040"/>
                </a:solidFill>
                <a:latin typeface="Calibri"/>
                <a:cs typeface="Calibri"/>
              </a:rPr>
              <a:t>r</a:t>
            </a:r>
            <a:r>
              <a:rPr sz="2400" dirty="0">
                <a:solidFill>
                  <a:srgbClr val="404040"/>
                </a:solidFill>
                <a:latin typeface="Calibri"/>
                <a:cs typeface="Calibri"/>
              </a:rPr>
              <a:t>enal</a:t>
            </a:r>
            <a:endParaRPr sz="2400">
              <a:latin typeface="Calibri"/>
              <a:cs typeface="Calibri"/>
            </a:endParaRPr>
          </a:p>
          <a:p>
            <a:pPr marL="12700" indent="342900">
              <a:lnSpc>
                <a:spcPct val="100000"/>
              </a:lnSpc>
            </a:pPr>
            <a:r>
              <a:rPr sz="2400" dirty="0">
                <a:solidFill>
                  <a:srgbClr val="404040"/>
                </a:solidFill>
                <a:latin typeface="Calibri"/>
                <a:cs typeface="Calibri"/>
              </a:rPr>
              <a:t>impair</a:t>
            </a:r>
            <a:r>
              <a:rPr sz="2400" spc="-20" dirty="0">
                <a:solidFill>
                  <a:srgbClr val="404040"/>
                </a:solidFill>
                <a:latin typeface="Calibri"/>
                <a:cs typeface="Calibri"/>
              </a:rPr>
              <a:t>me</a:t>
            </a:r>
            <a:r>
              <a:rPr sz="2400" spc="-35" dirty="0">
                <a:solidFill>
                  <a:srgbClr val="404040"/>
                </a:solidFill>
                <a:latin typeface="Calibri"/>
                <a:cs typeface="Calibri"/>
              </a:rPr>
              <a:t>n</a:t>
            </a:r>
            <a:r>
              <a:rPr sz="2400" spc="-10" dirty="0">
                <a:solidFill>
                  <a:srgbClr val="404040"/>
                </a:solidFill>
                <a:latin typeface="Calibri"/>
                <a:cs typeface="Calibri"/>
              </a:rPr>
              <a:t>t,</a:t>
            </a:r>
            <a:r>
              <a:rPr sz="2400" spc="-3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400" spc="-15" dirty="0">
                <a:solidFill>
                  <a:srgbClr val="404040"/>
                </a:solidFill>
                <a:latin typeface="Calibri"/>
                <a:cs typeface="Calibri"/>
              </a:rPr>
              <a:t>th</a:t>
            </a:r>
            <a:r>
              <a:rPr sz="2400" spc="-25" dirty="0">
                <a:solidFill>
                  <a:srgbClr val="404040"/>
                </a:solidFill>
                <a:latin typeface="Calibri"/>
                <a:cs typeface="Calibri"/>
              </a:rPr>
              <a:t>e</a:t>
            </a:r>
            <a:r>
              <a:rPr sz="2400" spc="-15" dirty="0">
                <a:solidFill>
                  <a:srgbClr val="404040"/>
                </a:solidFill>
                <a:latin typeface="Calibri"/>
                <a:cs typeface="Calibri"/>
              </a:rPr>
              <a:t>y</a:t>
            </a:r>
            <a:r>
              <a:rPr sz="2400" spc="-1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400" spc="-15" dirty="0">
                <a:solidFill>
                  <a:srgbClr val="404040"/>
                </a:solidFill>
                <a:latin typeface="Calibri"/>
                <a:cs typeface="Calibri"/>
              </a:rPr>
              <a:t>a</a:t>
            </a:r>
            <a:r>
              <a:rPr sz="2400" spc="-45" dirty="0">
                <a:solidFill>
                  <a:srgbClr val="404040"/>
                </a:solidFill>
                <a:latin typeface="Calibri"/>
                <a:cs typeface="Calibri"/>
              </a:rPr>
              <a:t>r</a:t>
            </a:r>
            <a:r>
              <a:rPr sz="2400" spc="-15" dirty="0">
                <a:solidFill>
                  <a:srgbClr val="404040"/>
                </a:solidFill>
                <a:latin typeface="Calibri"/>
                <a:cs typeface="Calibri"/>
              </a:rPr>
              <a:t>e</a:t>
            </a:r>
            <a:r>
              <a:rPr sz="240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400" spc="-20" dirty="0">
                <a:solidFill>
                  <a:srgbClr val="404040"/>
                </a:solidFill>
                <a:latin typeface="Calibri"/>
                <a:cs typeface="Calibri"/>
              </a:rPr>
              <a:t>a</a:t>
            </a:r>
            <a:r>
              <a:rPr sz="2400" spc="-10" dirty="0">
                <a:solidFill>
                  <a:srgbClr val="404040"/>
                </a:solidFill>
                <a:latin typeface="Calibri"/>
                <a:cs typeface="Calibri"/>
              </a:rPr>
              <a:t>t</a:t>
            </a:r>
            <a:r>
              <a:rPr sz="2400" spc="-1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400" spc="-5" dirty="0">
                <a:solidFill>
                  <a:srgbClr val="404040"/>
                </a:solidFill>
                <a:latin typeface="Calibri"/>
                <a:cs typeface="Calibri"/>
              </a:rPr>
              <a:t>highe</a:t>
            </a:r>
            <a:r>
              <a:rPr sz="2400" dirty="0">
                <a:solidFill>
                  <a:srgbClr val="404040"/>
                </a:solidFill>
                <a:latin typeface="Calibri"/>
                <a:cs typeface="Calibri"/>
              </a:rPr>
              <a:t>r</a:t>
            </a:r>
            <a:r>
              <a:rPr sz="2400" spc="1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400" spc="-10" dirty="0">
                <a:solidFill>
                  <a:srgbClr val="404040"/>
                </a:solidFill>
                <a:latin typeface="Calibri"/>
                <a:cs typeface="Calibri"/>
              </a:rPr>
              <a:t>risk</a:t>
            </a:r>
            <a:r>
              <a:rPr sz="2400" spc="-1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400" spc="-5" dirty="0">
                <a:solidFill>
                  <a:srgbClr val="404040"/>
                </a:solidFill>
                <a:latin typeface="Calibri"/>
                <a:cs typeface="Calibri"/>
              </a:rPr>
              <a:t>o</a:t>
            </a:r>
            <a:r>
              <a:rPr sz="2400" dirty="0">
                <a:solidFill>
                  <a:srgbClr val="404040"/>
                </a:solidFill>
                <a:latin typeface="Calibri"/>
                <a:cs typeface="Calibri"/>
              </a:rPr>
              <a:t>f </a:t>
            </a:r>
            <a:r>
              <a:rPr sz="2400" spc="-20" dirty="0">
                <a:solidFill>
                  <a:srgbClr val="404040"/>
                </a:solidFill>
                <a:latin typeface="Calibri"/>
                <a:cs typeface="Calibri"/>
              </a:rPr>
              <a:t>de</a:t>
            </a:r>
            <a:r>
              <a:rPr sz="2400" spc="-45" dirty="0">
                <a:solidFill>
                  <a:srgbClr val="404040"/>
                </a:solidFill>
                <a:latin typeface="Calibri"/>
                <a:cs typeface="Calibri"/>
              </a:rPr>
              <a:t>v</a:t>
            </a:r>
            <a:r>
              <a:rPr sz="2400" dirty="0">
                <a:solidFill>
                  <a:srgbClr val="404040"/>
                </a:solidFill>
                <a:latin typeface="Calibri"/>
                <a:cs typeface="Calibri"/>
              </a:rPr>
              <a:t>eloping</a:t>
            </a:r>
            <a:r>
              <a:rPr sz="2400" spc="-1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400" spc="-55" dirty="0">
                <a:solidFill>
                  <a:srgbClr val="404040"/>
                </a:solidFill>
                <a:latin typeface="Calibri"/>
                <a:cs typeface="Calibri"/>
              </a:rPr>
              <a:t>h</a:t>
            </a:r>
            <a:r>
              <a:rPr sz="2400" dirty="0">
                <a:solidFill>
                  <a:srgbClr val="404040"/>
                </a:solidFill>
                <a:latin typeface="Calibri"/>
                <a:cs typeface="Calibri"/>
              </a:rPr>
              <a:t>ypo</a:t>
            </a:r>
            <a:r>
              <a:rPr sz="2400" spc="-25" dirty="0">
                <a:solidFill>
                  <a:srgbClr val="404040"/>
                </a:solidFill>
                <a:latin typeface="Calibri"/>
                <a:cs typeface="Calibri"/>
              </a:rPr>
              <a:t>c</a:t>
            </a:r>
            <a:r>
              <a:rPr sz="2400" dirty="0">
                <a:solidFill>
                  <a:srgbClr val="404040"/>
                </a:solidFill>
                <a:latin typeface="Calibri"/>
                <a:cs typeface="Calibri"/>
              </a:rPr>
              <a:t>al</a:t>
            </a:r>
            <a:r>
              <a:rPr sz="2400" spc="5" dirty="0">
                <a:solidFill>
                  <a:srgbClr val="404040"/>
                </a:solidFill>
                <a:latin typeface="Calibri"/>
                <a:cs typeface="Calibri"/>
              </a:rPr>
              <a:t>c</a:t>
            </a:r>
            <a:r>
              <a:rPr sz="2400" spc="-15" dirty="0">
                <a:solidFill>
                  <a:srgbClr val="404040"/>
                </a:solidFill>
                <a:latin typeface="Calibri"/>
                <a:cs typeface="Calibri"/>
              </a:rPr>
              <a:t>em</a:t>
            </a:r>
            <a:r>
              <a:rPr sz="2400" dirty="0">
                <a:solidFill>
                  <a:srgbClr val="404040"/>
                </a:solidFill>
                <a:latin typeface="Calibri"/>
                <a:cs typeface="Calibri"/>
              </a:rPr>
              <a:t>ia</a:t>
            </a:r>
            <a:endParaRPr sz="24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6"/>
              </a:spcBef>
            </a:pPr>
            <a:endParaRPr sz="30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2400" b="1" spc="-35" dirty="0">
                <a:solidFill>
                  <a:srgbClr val="7A4199"/>
                </a:solidFill>
                <a:latin typeface="Calibri"/>
                <a:cs typeface="Calibri"/>
              </a:rPr>
              <a:t>Z</a:t>
            </a:r>
            <a:r>
              <a:rPr sz="2400" b="1" spc="-15" dirty="0">
                <a:solidFill>
                  <a:srgbClr val="7A4199"/>
                </a:solidFill>
                <a:latin typeface="Calibri"/>
                <a:cs typeface="Calibri"/>
              </a:rPr>
              <a:t>ole</a:t>
            </a:r>
            <a:r>
              <a:rPr sz="2400" b="1" dirty="0">
                <a:solidFill>
                  <a:srgbClr val="7A4199"/>
                </a:solidFill>
                <a:latin typeface="Calibri"/>
                <a:cs typeface="Calibri"/>
              </a:rPr>
              <a:t>d</a:t>
            </a:r>
            <a:r>
              <a:rPr sz="2400" b="1" spc="-30" dirty="0">
                <a:solidFill>
                  <a:srgbClr val="7A4199"/>
                </a:solidFill>
                <a:latin typeface="Calibri"/>
                <a:cs typeface="Calibri"/>
              </a:rPr>
              <a:t>r</a:t>
            </a:r>
            <a:r>
              <a:rPr sz="2400" b="1" spc="-15" dirty="0">
                <a:solidFill>
                  <a:srgbClr val="7A4199"/>
                </a:solidFill>
                <a:latin typeface="Calibri"/>
                <a:cs typeface="Calibri"/>
              </a:rPr>
              <a:t>onic</a:t>
            </a:r>
            <a:r>
              <a:rPr sz="2400" b="1" spc="-25" dirty="0">
                <a:solidFill>
                  <a:srgbClr val="7A4199"/>
                </a:solidFill>
                <a:latin typeface="Calibri"/>
                <a:cs typeface="Calibri"/>
              </a:rPr>
              <a:t> </a:t>
            </a:r>
            <a:r>
              <a:rPr sz="2400" b="1" spc="-10" dirty="0">
                <a:solidFill>
                  <a:srgbClr val="7A4199"/>
                </a:solidFill>
                <a:latin typeface="Calibri"/>
                <a:cs typeface="Calibri"/>
              </a:rPr>
              <a:t>Acid:</a:t>
            </a:r>
            <a:endParaRPr sz="2400">
              <a:latin typeface="Calibri"/>
              <a:cs typeface="Calibri"/>
            </a:endParaRPr>
          </a:p>
          <a:p>
            <a:pPr marL="355600" marR="5080" indent="-342900">
              <a:lnSpc>
                <a:spcPct val="100000"/>
              </a:lnSpc>
              <a:spcBef>
                <a:spcPts val="575"/>
              </a:spcBef>
              <a:buClr>
                <a:srgbClr val="9480B9"/>
              </a:buClr>
              <a:buFont typeface="Arial"/>
              <a:buChar char="•"/>
              <a:tabLst>
                <a:tab pos="355600" algn="l"/>
              </a:tabLst>
            </a:pPr>
            <a:r>
              <a:rPr sz="2400" spc="-20" dirty="0">
                <a:solidFill>
                  <a:srgbClr val="404040"/>
                </a:solidFill>
                <a:latin typeface="Calibri"/>
                <a:cs typeface="Calibri"/>
              </a:rPr>
              <a:t>H</a:t>
            </a:r>
            <a:r>
              <a:rPr sz="2400" spc="-10" dirty="0">
                <a:solidFill>
                  <a:srgbClr val="404040"/>
                </a:solidFill>
                <a:latin typeface="Calibri"/>
                <a:cs typeface="Calibri"/>
              </a:rPr>
              <a:t>e</a:t>
            </a:r>
            <a:r>
              <a:rPr sz="2400" dirty="0">
                <a:solidFill>
                  <a:srgbClr val="404040"/>
                </a:solidFill>
                <a:latin typeface="Calibri"/>
                <a:cs typeface="Calibri"/>
              </a:rPr>
              <a:t>alth</a:t>
            </a:r>
            <a:r>
              <a:rPr sz="2400" spc="-1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400" spc="-5" dirty="0">
                <a:solidFill>
                  <a:srgbClr val="404040"/>
                </a:solidFill>
                <a:latin typeface="Calibri"/>
                <a:cs typeface="Calibri"/>
              </a:rPr>
              <a:t>C</a:t>
            </a:r>
            <a:r>
              <a:rPr sz="2400" dirty="0">
                <a:solidFill>
                  <a:srgbClr val="404040"/>
                </a:solidFill>
                <a:latin typeface="Calibri"/>
                <a:cs typeface="Calibri"/>
              </a:rPr>
              <a:t>a</a:t>
            </a:r>
            <a:r>
              <a:rPr sz="2400" spc="-5" dirty="0">
                <a:solidFill>
                  <a:srgbClr val="404040"/>
                </a:solidFill>
                <a:latin typeface="Calibri"/>
                <a:cs typeface="Calibri"/>
              </a:rPr>
              <a:t>nad</a:t>
            </a:r>
            <a:r>
              <a:rPr sz="2400" dirty="0">
                <a:solidFill>
                  <a:srgbClr val="404040"/>
                </a:solidFill>
                <a:latin typeface="Calibri"/>
                <a:cs typeface="Calibri"/>
              </a:rPr>
              <a:t>a</a:t>
            </a:r>
            <a:r>
              <a:rPr sz="2400" spc="-1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404040"/>
                </a:solidFill>
                <a:latin typeface="Calibri"/>
                <a:cs typeface="Calibri"/>
              </a:rPr>
              <a:t>advises</a:t>
            </a:r>
            <a:r>
              <a:rPr sz="2400" spc="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404040"/>
                </a:solidFill>
                <a:latin typeface="Calibri"/>
                <a:cs typeface="Calibri"/>
              </a:rPr>
              <a:t>th</a:t>
            </a:r>
            <a:r>
              <a:rPr sz="2400" spc="-25" dirty="0">
                <a:solidFill>
                  <a:srgbClr val="404040"/>
                </a:solidFill>
                <a:latin typeface="Calibri"/>
                <a:cs typeface="Calibri"/>
              </a:rPr>
              <a:t>a</a:t>
            </a:r>
            <a:r>
              <a:rPr sz="2400" spc="-10" dirty="0">
                <a:solidFill>
                  <a:srgbClr val="404040"/>
                </a:solidFill>
                <a:latin typeface="Calibri"/>
                <a:cs typeface="Calibri"/>
              </a:rPr>
              <a:t>t</a:t>
            </a:r>
            <a:r>
              <a:rPr sz="2400" spc="-1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400" spc="-35" dirty="0">
                <a:solidFill>
                  <a:srgbClr val="404040"/>
                </a:solidFill>
                <a:latin typeface="Calibri"/>
                <a:cs typeface="Calibri"/>
              </a:rPr>
              <a:t>c</a:t>
            </a:r>
            <a:r>
              <a:rPr sz="2400" dirty="0">
                <a:solidFill>
                  <a:srgbClr val="404040"/>
                </a:solidFill>
                <a:latin typeface="Calibri"/>
                <a:cs typeface="Calibri"/>
              </a:rPr>
              <a:t>aution</a:t>
            </a:r>
            <a:r>
              <a:rPr sz="2400" spc="-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404040"/>
                </a:solidFill>
                <a:latin typeface="Calibri"/>
                <a:cs typeface="Calibri"/>
              </a:rPr>
              <a:t>is</a:t>
            </a:r>
            <a:r>
              <a:rPr sz="2400" spc="-2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400" spc="-20" dirty="0">
                <a:solidFill>
                  <a:srgbClr val="404040"/>
                </a:solidFill>
                <a:latin typeface="Calibri"/>
                <a:cs typeface="Calibri"/>
              </a:rPr>
              <a:t>ne</a:t>
            </a:r>
            <a:r>
              <a:rPr sz="2400" spc="-10" dirty="0">
                <a:solidFill>
                  <a:srgbClr val="404040"/>
                </a:solidFill>
                <a:latin typeface="Calibri"/>
                <a:cs typeface="Calibri"/>
              </a:rPr>
              <a:t>c</a:t>
            </a:r>
            <a:r>
              <a:rPr sz="2400" spc="-15" dirty="0">
                <a:solidFill>
                  <a:srgbClr val="404040"/>
                </a:solidFill>
                <a:latin typeface="Calibri"/>
                <a:cs typeface="Calibri"/>
              </a:rPr>
              <a:t>essa</a:t>
            </a:r>
            <a:r>
              <a:rPr sz="2400" dirty="0">
                <a:solidFill>
                  <a:srgbClr val="404040"/>
                </a:solidFill>
                <a:latin typeface="Calibri"/>
                <a:cs typeface="Calibri"/>
              </a:rPr>
              <a:t>r</a:t>
            </a:r>
            <a:r>
              <a:rPr sz="2400" spc="-15" dirty="0">
                <a:solidFill>
                  <a:srgbClr val="404040"/>
                </a:solidFill>
                <a:latin typeface="Calibri"/>
                <a:cs typeface="Calibri"/>
              </a:rPr>
              <a:t>y</a:t>
            </a:r>
            <a:r>
              <a:rPr sz="2400" spc="-1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400" spc="-50" dirty="0">
                <a:solidFill>
                  <a:srgbClr val="404040"/>
                </a:solidFill>
                <a:latin typeface="Calibri"/>
                <a:cs typeface="Calibri"/>
              </a:rPr>
              <a:t>f</a:t>
            </a:r>
            <a:r>
              <a:rPr sz="2400" spc="-20" dirty="0">
                <a:solidFill>
                  <a:srgbClr val="404040"/>
                </a:solidFill>
                <a:latin typeface="Calibri"/>
                <a:cs typeface="Calibri"/>
              </a:rPr>
              <a:t>o</a:t>
            </a:r>
            <a:r>
              <a:rPr sz="2400" spc="-10" dirty="0">
                <a:solidFill>
                  <a:srgbClr val="404040"/>
                </a:solidFill>
                <a:latin typeface="Calibri"/>
                <a:cs typeface="Calibri"/>
              </a:rPr>
              <a:t>r</a:t>
            </a:r>
            <a:r>
              <a:rPr sz="240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400" spc="-5" dirty="0">
                <a:solidFill>
                  <a:srgbClr val="404040"/>
                </a:solidFill>
                <a:latin typeface="Calibri"/>
                <a:cs typeface="Calibri"/>
              </a:rPr>
              <a:t>peopl</a:t>
            </a:r>
            <a:r>
              <a:rPr sz="2400" dirty="0">
                <a:solidFill>
                  <a:srgbClr val="404040"/>
                </a:solidFill>
                <a:latin typeface="Calibri"/>
                <a:cs typeface="Calibri"/>
              </a:rPr>
              <a:t>e</a:t>
            </a:r>
            <a:r>
              <a:rPr sz="2400" spc="1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404040"/>
                </a:solidFill>
                <a:latin typeface="Calibri"/>
                <a:cs typeface="Calibri"/>
              </a:rPr>
              <a:t>who </a:t>
            </a:r>
            <a:r>
              <a:rPr sz="2400" spc="-45" dirty="0">
                <a:solidFill>
                  <a:srgbClr val="404040"/>
                </a:solidFill>
                <a:latin typeface="Calibri"/>
                <a:cs typeface="Calibri"/>
              </a:rPr>
              <a:t>r</a:t>
            </a:r>
            <a:r>
              <a:rPr sz="2400" spc="-15" dirty="0">
                <a:solidFill>
                  <a:srgbClr val="404040"/>
                </a:solidFill>
                <a:latin typeface="Calibri"/>
                <a:cs typeface="Calibri"/>
              </a:rPr>
              <a:t>e</a:t>
            </a:r>
            <a:r>
              <a:rPr sz="2400" spc="-10" dirty="0">
                <a:solidFill>
                  <a:srgbClr val="404040"/>
                </a:solidFill>
                <a:latin typeface="Calibri"/>
                <a:cs typeface="Calibri"/>
              </a:rPr>
              <a:t>cei</a:t>
            </a:r>
            <a:r>
              <a:rPr sz="2400" spc="-40" dirty="0">
                <a:solidFill>
                  <a:srgbClr val="404040"/>
                </a:solidFill>
                <a:latin typeface="Calibri"/>
                <a:cs typeface="Calibri"/>
              </a:rPr>
              <a:t>v</a:t>
            </a:r>
            <a:r>
              <a:rPr sz="2400" spc="-15" dirty="0">
                <a:solidFill>
                  <a:srgbClr val="404040"/>
                </a:solidFill>
                <a:latin typeface="Calibri"/>
                <a:cs typeface="Calibri"/>
              </a:rPr>
              <a:t>e</a:t>
            </a:r>
            <a:r>
              <a:rPr sz="240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400" spc="-20" dirty="0">
                <a:solidFill>
                  <a:srgbClr val="404040"/>
                </a:solidFill>
                <a:latin typeface="Calibri"/>
                <a:cs typeface="Calibri"/>
              </a:rPr>
              <a:t>othe</a:t>
            </a:r>
            <a:r>
              <a:rPr sz="2400" spc="-10" dirty="0">
                <a:solidFill>
                  <a:srgbClr val="404040"/>
                </a:solidFill>
                <a:latin typeface="Calibri"/>
                <a:cs typeface="Calibri"/>
              </a:rPr>
              <a:t>r</a:t>
            </a:r>
            <a:r>
              <a:rPr sz="2400" spc="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400" spc="-20" dirty="0">
                <a:solidFill>
                  <a:srgbClr val="404040"/>
                </a:solidFill>
                <a:latin typeface="Calibri"/>
                <a:cs typeface="Calibri"/>
              </a:rPr>
              <a:t>m</a:t>
            </a:r>
            <a:r>
              <a:rPr sz="2400" spc="-10" dirty="0">
                <a:solidFill>
                  <a:srgbClr val="404040"/>
                </a:solidFill>
                <a:latin typeface="Calibri"/>
                <a:cs typeface="Calibri"/>
              </a:rPr>
              <a:t>e</a:t>
            </a:r>
            <a:r>
              <a:rPr sz="2400" spc="-5" dirty="0">
                <a:solidFill>
                  <a:srgbClr val="404040"/>
                </a:solidFill>
                <a:latin typeface="Calibri"/>
                <a:cs typeface="Calibri"/>
              </a:rPr>
              <a:t>di</a:t>
            </a:r>
            <a:r>
              <a:rPr sz="2400" spc="-20" dirty="0">
                <a:solidFill>
                  <a:srgbClr val="404040"/>
                </a:solidFill>
                <a:latin typeface="Calibri"/>
                <a:cs typeface="Calibri"/>
              </a:rPr>
              <a:t>c</a:t>
            </a:r>
            <a:r>
              <a:rPr sz="2400" spc="-25" dirty="0">
                <a:solidFill>
                  <a:srgbClr val="404040"/>
                </a:solidFill>
                <a:latin typeface="Calibri"/>
                <a:cs typeface="Calibri"/>
              </a:rPr>
              <a:t>a</a:t>
            </a:r>
            <a:r>
              <a:rPr sz="2400" dirty="0">
                <a:solidFill>
                  <a:srgbClr val="404040"/>
                </a:solidFill>
                <a:latin typeface="Calibri"/>
                <a:cs typeface="Calibri"/>
              </a:rPr>
              <a:t>tions</a:t>
            </a:r>
            <a:r>
              <a:rPr sz="2400" spc="-3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404040"/>
                </a:solidFill>
                <a:latin typeface="Calibri"/>
                <a:cs typeface="Calibri"/>
              </a:rPr>
              <a:t>th</a:t>
            </a:r>
            <a:r>
              <a:rPr sz="2400" spc="-25" dirty="0">
                <a:solidFill>
                  <a:srgbClr val="404040"/>
                </a:solidFill>
                <a:latin typeface="Calibri"/>
                <a:cs typeface="Calibri"/>
              </a:rPr>
              <a:t>a</a:t>
            </a:r>
            <a:r>
              <a:rPr sz="2400" spc="-10" dirty="0">
                <a:solidFill>
                  <a:srgbClr val="404040"/>
                </a:solidFill>
                <a:latin typeface="Calibri"/>
                <a:cs typeface="Calibri"/>
              </a:rPr>
              <a:t>t</a:t>
            </a:r>
            <a:r>
              <a:rPr sz="240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400" spc="-40" dirty="0">
                <a:solidFill>
                  <a:srgbClr val="404040"/>
                </a:solidFill>
                <a:latin typeface="Calibri"/>
                <a:cs typeface="Calibri"/>
              </a:rPr>
              <a:t>c</a:t>
            </a:r>
            <a:r>
              <a:rPr sz="2400" spc="-5" dirty="0">
                <a:solidFill>
                  <a:srgbClr val="404040"/>
                </a:solidFill>
                <a:latin typeface="Calibri"/>
                <a:cs typeface="Calibri"/>
              </a:rPr>
              <a:t>oul</a:t>
            </a:r>
            <a:r>
              <a:rPr sz="2400" dirty="0">
                <a:solidFill>
                  <a:srgbClr val="404040"/>
                </a:solidFill>
                <a:latin typeface="Calibri"/>
                <a:cs typeface="Calibri"/>
              </a:rPr>
              <a:t>d</a:t>
            </a:r>
            <a:r>
              <a:rPr sz="2400" spc="-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400" spc="-10" dirty="0">
                <a:solidFill>
                  <a:srgbClr val="404040"/>
                </a:solidFill>
                <a:latin typeface="Calibri"/>
                <a:cs typeface="Calibri"/>
              </a:rPr>
              <a:t>a</a:t>
            </a:r>
            <a:r>
              <a:rPr sz="2400" spc="-25" dirty="0">
                <a:solidFill>
                  <a:srgbClr val="404040"/>
                </a:solidFill>
                <a:latin typeface="Calibri"/>
                <a:cs typeface="Calibri"/>
              </a:rPr>
              <a:t>f</a:t>
            </a:r>
            <a:r>
              <a:rPr sz="2400" spc="-65" dirty="0">
                <a:solidFill>
                  <a:srgbClr val="404040"/>
                </a:solidFill>
                <a:latin typeface="Calibri"/>
                <a:cs typeface="Calibri"/>
              </a:rPr>
              <a:t>f</a:t>
            </a:r>
            <a:r>
              <a:rPr sz="2400" spc="-15" dirty="0">
                <a:solidFill>
                  <a:srgbClr val="404040"/>
                </a:solidFill>
                <a:latin typeface="Calibri"/>
                <a:cs typeface="Calibri"/>
              </a:rPr>
              <a:t>e</a:t>
            </a:r>
            <a:r>
              <a:rPr sz="2400" spc="-10" dirty="0">
                <a:solidFill>
                  <a:srgbClr val="404040"/>
                </a:solidFill>
                <a:latin typeface="Calibri"/>
                <a:cs typeface="Calibri"/>
              </a:rPr>
              <a:t>ct</a:t>
            </a:r>
            <a:r>
              <a:rPr sz="2400" spc="-1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400" spc="-45" dirty="0">
                <a:solidFill>
                  <a:srgbClr val="404040"/>
                </a:solidFill>
                <a:latin typeface="Calibri"/>
                <a:cs typeface="Calibri"/>
              </a:rPr>
              <a:t>r</a:t>
            </a:r>
            <a:r>
              <a:rPr sz="2400" spc="-15" dirty="0">
                <a:solidFill>
                  <a:srgbClr val="404040"/>
                </a:solidFill>
                <a:latin typeface="Calibri"/>
                <a:cs typeface="Calibri"/>
              </a:rPr>
              <a:t>ena</a:t>
            </a:r>
            <a:r>
              <a:rPr sz="2400" dirty="0">
                <a:solidFill>
                  <a:srgbClr val="404040"/>
                </a:solidFill>
                <a:latin typeface="Calibri"/>
                <a:cs typeface="Calibri"/>
              </a:rPr>
              <a:t>l </a:t>
            </a:r>
            <a:r>
              <a:rPr sz="2400" spc="-5" dirty="0">
                <a:solidFill>
                  <a:srgbClr val="404040"/>
                </a:solidFill>
                <a:latin typeface="Calibri"/>
                <a:cs typeface="Calibri"/>
              </a:rPr>
              <a:t>function</a:t>
            </a:r>
            <a:r>
              <a:rPr sz="2400" dirty="0">
                <a:solidFill>
                  <a:srgbClr val="404040"/>
                </a:solidFill>
                <a:latin typeface="Calibri"/>
                <a:cs typeface="Calibri"/>
              </a:rPr>
              <a:t>;</a:t>
            </a:r>
            <a:r>
              <a:rPr sz="2400" spc="1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400" spc="-20" dirty="0">
                <a:solidFill>
                  <a:srgbClr val="404040"/>
                </a:solidFill>
                <a:latin typeface="Calibri"/>
                <a:cs typeface="Calibri"/>
              </a:rPr>
              <a:t>C</a:t>
            </a:r>
            <a:r>
              <a:rPr sz="2400" spc="-5" dirty="0">
                <a:solidFill>
                  <a:srgbClr val="404040"/>
                </a:solidFill>
                <a:latin typeface="Calibri"/>
                <a:cs typeface="Calibri"/>
              </a:rPr>
              <a:t>rCl sh</a:t>
            </a:r>
            <a:r>
              <a:rPr sz="2400" spc="-10" dirty="0">
                <a:solidFill>
                  <a:srgbClr val="404040"/>
                </a:solidFill>
                <a:latin typeface="Calibri"/>
                <a:cs typeface="Calibri"/>
              </a:rPr>
              <a:t>o</a:t>
            </a:r>
            <a:r>
              <a:rPr sz="2400" spc="-5" dirty="0">
                <a:solidFill>
                  <a:srgbClr val="404040"/>
                </a:solidFill>
                <a:latin typeface="Calibri"/>
                <a:cs typeface="Calibri"/>
              </a:rPr>
              <a:t>ul</a:t>
            </a:r>
            <a:r>
              <a:rPr sz="2400" dirty="0">
                <a:solidFill>
                  <a:srgbClr val="404040"/>
                </a:solidFill>
                <a:latin typeface="Calibri"/>
                <a:cs typeface="Calibri"/>
              </a:rPr>
              <a:t>d</a:t>
            </a:r>
            <a:r>
              <a:rPr sz="2400" spc="1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400" spc="-20" dirty="0">
                <a:solidFill>
                  <a:srgbClr val="404040"/>
                </a:solidFill>
                <a:latin typeface="Calibri"/>
                <a:cs typeface="Calibri"/>
              </a:rPr>
              <a:t>b</a:t>
            </a:r>
            <a:r>
              <a:rPr sz="2400" spc="-15" dirty="0">
                <a:solidFill>
                  <a:srgbClr val="404040"/>
                </a:solidFill>
                <a:latin typeface="Calibri"/>
                <a:cs typeface="Calibri"/>
              </a:rPr>
              <a:t>e</a:t>
            </a:r>
            <a:r>
              <a:rPr sz="2400" dirty="0">
                <a:solidFill>
                  <a:srgbClr val="404040"/>
                </a:solidFill>
                <a:latin typeface="Calibri"/>
                <a:cs typeface="Calibri"/>
              </a:rPr>
              <a:t> moni</a:t>
            </a:r>
            <a:r>
              <a:rPr sz="2400" spc="-30" dirty="0">
                <a:solidFill>
                  <a:srgbClr val="404040"/>
                </a:solidFill>
                <a:latin typeface="Calibri"/>
                <a:cs typeface="Calibri"/>
              </a:rPr>
              <a:t>t</a:t>
            </a:r>
            <a:r>
              <a:rPr sz="2400" spc="-20" dirty="0">
                <a:solidFill>
                  <a:srgbClr val="404040"/>
                </a:solidFill>
                <a:latin typeface="Calibri"/>
                <a:cs typeface="Calibri"/>
              </a:rPr>
              <a:t>o</a:t>
            </a:r>
            <a:r>
              <a:rPr sz="2400" spc="-50" dirty="0">
                <a:solidFill>
                  <a:srgbClr val="404040"/>
                </a:solidFill>
                <a:latin typeface="Calibri"/>
                <a:cs typeface="Calibri"/>
              </a:rPr>
              <a:t>r</a:t>
            </a:r>
            <a:r>
              <a:rPr sz="2400" spc="-15" dirty="0">
                <a:solidFill>
                  <a:srgbClr val="404040"/>
                </a:solidFill>
                <a:latin typeface="Calibri"/>
                <a:cs typeface="Calibri"/>
              </a:rPr>
              <a:t>ed </a:t>
            </a:r>
            <a:r>
              <a:rPr sz="2400" spc="-20" dirty="0">
                <a:solidFill>
                  <a:srgbClr val="404040"/>
                </a:solidFill>
                <a:latin typeface="Calibri"/>
                <a:cs typeface="Calibri"/>
              </a:rPr>
              <a:t>b</a:t>
            </a:r>
            <a:r>
              <a:rPr sz="2400" spc="-35" dirty="0">
                <a:solidFill>
                  <a:srgbClr val="404040"/>
                </a:solidFill>
                <a:latin typeface="Calibri"/>
                <a:cs typeface="Calibri"/>
              </a:rPr>
              <a:t>e</a:t>
            </a:r>
            <a:r>
              <a:rPr sz="2400" spc="-50" dirty="0">
                <a:solidFill>
                  <a:srgbClr val="404040"/>
                </a:solidFill>
                <a:latin typeface="Calibri"/>
                <a:cs typeface="Calibri"/>
              </a:rPr>
              <a:t>f</a:t>
            </a:r>
            <a:r>
              <a:rPr sz="2400" spc="-20" dirty="0">
                <a:solidFill>
                  <a:srgbClr val="404040"/>
                </a:solidFill>
                <a:latin typeface="Calibri"/>
                <a:cs typeface="Calibri"/>
              </a:rPr>
              <a:t>o</a:t>
            </a:r>
            <a:r>
              <a:rPr sz="2400" spc="-50" dirty="0">
                <a:solidFill>
                  <a:srgbClr val="404040"/>
                </a:solidFill>
                <a:latin typeface="Calibri"/>
                <a:cs typeface="Calibri"/>
              </a:rPr>
              <a:t>r</a:t>
            </a:r>
            <a:r>
              <a:rPr sz="2400" spc="-15" dirty="0">
                <a:solidFill>
                  <a:srgbClr val="404040"/>
                </a:solidFill>
                <a:latin typeface="Calibri"/>
                <a:cs typeface="Calibri"/>
              </a:rPr>
              <a:t>e</a:t>
            </a:r>
            <a:r>
              <a:rPr sz="2400" spc="1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404040"/>
                </a:solidFill>
                <a:latin typeface="Calibri"/>
                <a:cs typeface="Calibri"/>
              </a:rPr>
              <a:t>and</a:t>
            </a:r>
            <a:r>
              <a:rPr sz="2400" spc="-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400" spc="-20" dirty="0">
                <a:solidFill>
                  <a:srgbClr val="404040"/>
                </a:solidFill>
                <a:latin typeface="Calibri"/>
                <a:cs typeface="Calibri"/>
              </a:rPr>
              <a:t>pe</a:t>
            </a:r>
            <a:r>
              <a:rPr sz="2400" spc="-5" dirty="0">
                <a:solidFill>
                  <a:srgbClr val="404040"/>
                </a:solidFill>
                <a:latin typeface="Calibri"/>
                <a:cs typeface="Calibri"/>
              </a:rPr>
              <a:t>r</a:t>
            </a:r>
            <a:r>
              <a:rPr sz="2400" dirty="0">
                <a:solidFill>
                  <a:srgbClr val="404040"/>
                </a:solidFill>
                <a:latin typeface="Calibri"/>
                <a:cs typeface="Calibri"/>
              </a:rPr>
              <a:t>iodi</a:t>
            </a:r>
            <a:r>
              <a:rPr sz="2400" spc="-30" dirty="0">
                <a:solidFill>
                  <a:srgbClr val="404040"/>
                </a:solidFill>
                <a:latin typeface="Calibri"/>
                <a:cs typeface="Calibri"/>
              </a:rPr>
              <a:t>c</a:t>
            </a:r>
            <a:r>
              <a:rPr sz="2400" dirty="0">
                <a:solidFill>
                  <a:srgbClr val="404040"/>
                </a:solidFill>
                <a:latin typeface="Calibri"/>
                <a:cs typeface="Calibri"/>
              </a:rPr>
              <a:t>ally</a:t>
            </a:r>
            <a:r>
              <a:rPr sz="2400" spc="-10" dirty="0">
                <a:solidFill>
                  <a:srgbClr val="404040"/>
                </a:solidFill>
                <a:latin typeface="Calibri"/>
                <a:cs typeface="Calibri"/>
              </a:rPr>
              <a:t> a</a:t>
            </a:r>
            <a:r>
              <a:rPr sz="2400" spc="-5" dirty="0">
                <a:solidFill>
                  <a:srgbClr val="404040"/>
                </a:solidFill>
                <a:latin typeface="Calibri"/>
                <a:cs typeface="Calibri"/>
              </a:rPr>
              <a:t>f</a:t>
            </a:r>
            <a:r>
              <a:rPr sz="2400" spc="-25" dirty="0">
                <a:solidFill>
                  <a:srgbClr val="404040"/>
                </a:solidFill>
                <a:latin typeface="Calibri"/>
                <a:cs typeface="Calibri"/>
              </a:rPr>
              <a:t>t</a:t>
            </a:r>
            <a:r>
              <a:rPr sz="2400" spc="-15" dirty="0">
                <a:solidFill>
                  <a:srgbClr val="404040"/>
                </a:solidFill>
                <a:latin typeface="Calibri"/>
                <a:cs typeface="Calibri"/>
              </a:rPr>
              <a:t>er</a:t>
            </a:r>
            <a:r>
              <a:rPr sz="2400" spc="-10" dirty="0">
                <a:solidFill>
                  <a:srgbClr val="404040"/>
                </a:solidFill>
                <a:latin typeface="Calibri"/>
                <a:cs typeface="Calibri"/>
              </a:rPr>
              <a:t> t</a:t>
            </a:r>
            <a:r>
              <a:rPr sz="2400" spc="-45" dirty="0">
                <a:solidFill>
                  <a:srgbClr val="404040"/>
                </a:solidFill>
                <a:latin typeface="Calibri"/>
                <a:cs typeface="Calibri"/>
              </a:rPr>
              <a:t>r</a:t>
            </a:r>
            <a:r>
              <a:rPr sz="2400" spc="-15" dirty="0">
                <a:solidFill>
                  <a:srgbClr val="404040"/>
                </a:solidFill>
                <a:latin typeface="Calibri"/>
                <a:cs typeface="Calibri"/>
              </a:rPr>
              <a:t>e</a:t>
            </a:r>
            <a:r>
              <a:rPr sz="2400" spc="-35" dirty="0">
                <a:solidFill>
                  <a:srgbClr val="404040"/>
                </a:solidFill>
                <a:latin typeface="Calibri"/>
                <a:cs typeface="Calibri"/>
              </a:rPr>
              <a:t>a</a:t>
            </a:r>
            <a:r>
              <a:rPr sz="2400" spc="-15" dirty="0">
                <a:solidFill>
                  <a:srgbClr val="404040"/>
                </a:solidFill>
                <a:latin typeface="Calibri"/>
                <a:cs typeface="Calibri"/>
              </a:rPr>
              <a:t>tme</a:t>
            </a:r>
            <a:r>
              <a:rPr sz="2400" spc="-35" dirty="0">
                <a:solidFill>
                  <a:srgbClr val="404040"/>
                </a:solidFill>
                <a:latin typeface="Calibri"/>
                <a:cs typeface="Calibri"/>
              </a:rPr>
              <a:t>n</a:t>
            </a:r>
            <a:r>
              <a:rPr sz="2400" dirty="0">
                <a:solidFill>
                  <a:srgbClr val="404040"/>
                </a:solidFill>
                <a:latin typeface="Calibri"/>
                <a:cs typeface="Calibri"/>
              </a:rPr>
              <a:t>t. App</a:t>
            </a:r>
            <a:r>
              <a:rPr sz="2400" spc="-40" dirty="0">
                <a:solidFill>
                  <a:srgbClr val="404040"/>
                </a:solidFill>
                <a:latin typeface="Calibri"/>
                <a:cs typeface="Calibri"/>
              </a:rPr>
              <a:t>r</a:t>
            </a:r>
            <a:r>
              <a:rPr sz="2400" spc="-5" dirty="0">
                <a:solidFill>
                  <a:srgbClr val="404040"/>
                </a:solidFill>
                <a:latin typeface="Calibri"/>
                <a:cs typeface="Calibri"/>
              </a:rPr>
              <a:t>o</a:t>
            </a:r>
            <a:r>
              <a:rPr sz="2400" spc="-10" dirty="0">
                <a:solidFill>
                  <a:srgbClr val="404040"/>
                </a:solidFill>
                <a:latin typeface="Calibri"/>
                <a:cs typeface="Calibri"/>
              </a:rPr>
              <a:t>p</a:t>
            </a:r>
            <a:r>
              <a:rPr sz="2400" dirty="0">
                <a:solidFill>
                  <a:srgbClr val="404040"/>
                </a:solidFill>
                <a:latin typeface="Calibri"/>
                <a:cs typeface="Calibri"/>
              </a:rPr>
              <a:t>ri</a:t>
            </a:r>
            <a:r>
              <a:rPr sz="2400" spc="-25" dirty="0">
                <a:solidFill>
                  <a:srgbClr val="404040"/>
                </a:solidFill>
                <a:latin typeface="Calibri"/>
                <a:cs typeface="Calibri"/>
              </a:rPr>
              <a:t>at</a:t>
            </a:r>
            <a:r>
              <a:rPr sz="2400" dirty="0">
                <a:solidFill>
                  <a:srgbClr val="404040"/>
                </a:solidFill>
                <a:latin typeface="Calibri"/>
                <a:cs typeface="Calibri"/>
              </a:rPr>
              <a:t>e</a:t>
            </a:r>
            <a:r>
              <a:rPr sz="2400" spc="-1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400" spc="-55" dirty="0">
                <a:solidFill>
                  <a:srgbClr val="404040"/>
                </a:solidFill>
                <a:latin typeface="Calibri"/>
                <a:cs typeface="Calibri"/>
              </a:rPr>
              <a:t>h</a:t>
            </a:r>
            <a:r>
              <a:rPr sz="2400" spc="-20" dirty="0">
                <a:solidFill>
                  <a:srgbClr val="404040"/>
                </a:solidFill>
                <a:latin typeface="Calibri"/>
                <a:cs typeface="Calibri"/>
              </a:rPr>
              <a:t>y</a:t>
            </a:r>
            <a:r>
              <a:rPr sz="2400" spc="-5" dirty="0">
                <a:solidFill>
                  <a:srgbClr val="404040"/>
                </a:solidFill>
                <a:latin typeface="Calibri"/>
                <a:cs typeface="Calibri"/>
              </a:rPr>
              <a:t>d</a:t>
            </a:r>
            <a:r>
              <a:rPr sz="2400" spc="-50" dirty="0">
                <a:solidFill>
                  <a:srgbClr val="404040"/>
                </a:solidFill>
                <a:latin typeface="Calibri"/>
                <a:cs typeface="Calibri"/>
              </a:rPr>
              <a:t>r</a:t>
            </a:r>
            <a:r>
              <a:rPr sz="2400" spc="-25" dirty="0">
                <a:solidFill>
                  <a:srgbClr val="404040"/>
                </a:solidFill>
                <a:latin typeface="Calibri"/>
                <a:cs typeface="Calibri"/>
              </a:rPr>
              <a:t>a</a:t>
            </a:r>
            <a:r>
              <a:rPr sz="2400" dirty="0">
                <a:solidFill>
                  <a:srgbClr val="404040"/>
                </a:solidFill>
                <a:latin typeface="Calibri"/>
                <a:cs typeface="Calibri"/>
              </a:rPr>
              <a:t>ti</a:t>
            </a:r>
            <a:r>
              <a:rPr sz="2400" spc="-10" dirty="0">
                <a:solidFill>
                  <a:srgbClr val="404040"/>
                </a:solidFill>
                <a:latin typeface="Calibri"/>
                <a:cs typeface="Calibri"/>
              </a:rPr>
              <a:t>o</a:t>
            </a:r>
            <a:r>
              <a:rPr sz="2400" dirty="0">
                <a:solidFill>
                  <a:srgbClr val="404040"/>
                </a:solidFill>
                <a:latin typeface="Calibri"/>
                <a:cs typeface="Calibri"/>
              </a:rPr>
              <a:t>n</a:t>
            </a:r>
            <a:r>
              <a:rPr sz="2400" spc="-1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404040"/>
                </a:solidFill>
                <a:latin typeface="Calibri"/>
                <a:cs typeface="Calibri"/>
              </a:rPr>
              <a:t>(5</a:t>
            </a:r>
            <a:r>
              <a:rPr sz="2400" spc="-15" dirty="0">
                <a:solidFill>
                  <a:srgbClr val="404040"/>
                </a:solidFill>
                <a:latin typeface="Calibri"/>
                <a:cs typeface="Calibri"/>
              </a:rPr>
              <a:t>0</a:t>
            </a:r>
            <a:r>
              <a:rPr sz="2400" dirty="0">
                <a:solidFill>
                  <a:srgbClr val="404040"/>
                </a:solidFill>
                <a:latin typeface="Calibri"/>
                <a:cs typeface="Calibri"/>
              </a:rPr>
              <a:t>0</a:t>
            </a:r>
            <a:r>
              <a:rPr sz="2400" spc="-1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404040"/>
                </a:solidFill>
                <a:latin typeface="Calibri"/>
                <a:cs typeface="Calibri"/>
              </a:rPr>
              <a:t>mL</a:t>
            </a:r>
            <a:r>
              <a:rPr sz="2400" spc="-2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400" spc="-5" dirty="0">
                <a:solidFill>
                  <a:srgbClr val="404040"/>
                </a:solidFill>
                <a:latin typeface="Calibri"/>
                <a:cs typeface="Calibri"/>
              </a:rPr>
              <a:t>o</a:t>
            </a:r>
            <a:r>
              <a:rPr sz="2400" dirty="0">
                <a:solidFill>
                  <a:srgbClr val="404040"/>
                </a:solidFill>
                <a:latin typeface="Calibri"/>
                <a:cs typeface="Calibri"/>
              </a:rPr>
              <a:t>f </a:t>
            </a:r>
            <a:r>
              <a:rPr sz="2400" spc="-25" dirty="0">
                <a:solidFill>
                  <a:srgbClr val="404040"/>
                </a:solidFill>
                <a:latin typeface="Calibri"/>
                <a:cs typeface="Calibri"/>
              </a:rPr>
              <a:t>wat</a:t>
            </a:r>
            <a:r>
              <a:rPr sz="2400" dirty="0">
                <a:solidFill>
                  <a:srgbClr val="404040"/>
                </a:solidFill>
                <a:latin typeface="Calibri"/>
                <a:cs typeface="Calibri"/>
              </a:rPr>
              <a:t>er)</a:t>
            </a:r>
            <a:r>
              <a:rPr sz="2400" spc="-2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404040"/>
                </a:solidFill>
                <a:latin typeface="Calibri"/>
                <a:cs typeface="Calibri"/>
              </a:rPr>
              <a:t>is</a:t>
            </a:r>
            <a:r>
              <a:rPr sz="2400" spc="-2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400" spc="-5" dirty="0">
                <a:solidFill>
                  <a:srgbClr val="404040"/>
                </a:solidFill>
                <a:latin typeface="Calibri"/>
                <a:cs typeface="Calibri"/>
              </a:rPr>
              <a:t>nec</a:t>
            </a:r>
            <a:r>
              <a:rPr sz="2400" spc="10" dirty="0">
                <a:solidFill>
                  <a:srgbClr val="404040"/>
                </a:solidFill>
                <a:latin typeface="Calibri"/>
                <a:cs typeface="Calibri"/>
              </a:rPr>
              <a:t>e</a:t>
            </a:r>
            <a:r>
              <a:rPr sz="2400" spc="-5" dirty="0">
                <a:solidFill>
                  <a:srgbClr val="404040"/>
                </a:solidFill>
                <a:latin typeface="Calibri"/>
                <a:cs typeface="Calibri"/>
              </a:rPr>
              <a:t>ssa</a:t>
            </a:r>
            <a:r>
              <a:rPr sz="2400" spc="5" dirty="0">
                <a:solidFill>
                  <a:srgbClr val="404040"/>
                </a:solidFill>
                <a:latin typeface="Calibri"/>
                <a:cs typeface="Calibri"/>
              </a:rPr>
              <a:t>r</a:t>
            </a:r>
            <a:r>
              <a:rPr sz="2400" dirty="0">
                <a:solidFill>
                  <a:srgbClr val="404040"/>
                </a:solidFill>
                <a:latin typeface="Calibri"/>
                <a:cs typeface="Calibri"/>
              </a:rPr>
              <a:t>y</a:t>
            </a:r>
            <a:r>
              <a:rPr sz="2400" spc="-1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400" spc="-5" dirty="0">
                <a:solidFill>
                  <a:srgbClr val="404040"/>
                </a:solidFill>
                <a:latin typeface="Calibri"/>
                <a:cs typeface="Calibri"/>
              </a:rPr>
              <a:t>b</a:t>
            </a:r>
            <a:r>
              <a:rPr sz="2400" spc="-25" dirty="0">
                <a:solidFill>
                  <a:srgbClr val="404040"/>
                </a:solidFill>
                <a:latin typeface="Calibri"/>
                <a:cs typeface="Calibri"/>
              </a:rPr>
              <a:t>e</a:t>
            </a:r>
            <a:r>
              <a:rPr sz="2400" spc="-50" dirty="0">
                <a:solidFill>
                  <a:srgbClr val="404040"/>
                </a:solidFill>
                <a:latin typeface="Calibri"/>
                <a:cs typeface="Calibri"/>
              </a:rPr>
              <a:t>f</a:t>
            </a:r>
            <a:r>
              <a:rPr sz="2400" spc="-5" dirty="0">
                <a:solidFill>
                  <a:srgbClr val="404040"/>
                </a:solidFill>
                <a:latin typeface="Calibri"/>
                <a:cs typeface="Calibri"/>
              </a:rPr>
              <a:t>o</a:t>
            </a:r>
            <a:r>
              <a:rPr sz="2400" spc="-40" dirty="0">
                <a:solidFill>
                  <a:srgbClr val="404040"/>
                </a:solidFill>
                <a:latin typeface="Calibri"/>
                <a:cs typeface="Calibri"/>
              </a:rPr>
              <a:t>r</a:t>
            </a:r>
            <a:r>
              <a:rPr sz="2400" dirty="0">
                <a:solidFill>
                  <a:srgbClr val="404040"/>
                </a:solidFill>
                <a:latin typeface="Calibri"/>
                <a:cs typeface="Calibri"/>
              </a:rPr>
              <a:t>e</a:t>
            </a:r>
            <a:r>
              <a:rPr sz="2400" spc="1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404040"/>
                </a:solidFill>
                <a:latin typeface="Calibri"/>
                <a:cs typeface="Calibri"/>
              </a:rPr>
              <a:t>and </a:t>
            </a:r>
            <a:r>
              <a:rPr sz="2400" spc="-10" dirty="0">
                <a:solidFill>
                  <a:srgbClr val="404040"/>
                </a:solidFill>
                <a:latin typeface="Calibri"/>
                <a:cs typeface="Calibri"/>
              </a:rPr>
              <a:t>a</a:t>
            </a:r>
            <a:r>
              <a:rPr sz="2400" spc="-5" dirty="0">
                <a:solidFill>
                  <a:srgbClr val="404040"/>
                </a:solidFill>
                <a:latin typeface="Calibri"/>
                <a:cs typeface="Calibri"/>
              </a:rPr>
              <a:t>f</a:t>
            </a:r>
            <a:r>
              <a:rPr sz="2400" spc="-25" dirty="0">
                <a:solidFill>
                  <a:srgbClr val="404040"/>
                </a:solidFill>
                <a:latin typeface="Calibri"/>
                <a:cs typeface="Calibri"/>
              </a:rPr>
              <a:t>t</a:t>
            </a:r>
            <a:r>
              <a:rPr sz="2400" spc="-15" dirty="0">
                <a:solidFill>
                  <a:srgbClr val="404040"/>
                </a:solidFill>
                <a:latin typeface="Calibri"/>
                <a:cs typeface="Calibri"/>
              </a:rPr>
              <a:t>er</a:t>
            </a:r>
            <a:r>
              <a:rPr sz="2400" spc="-10" dirty="0">
                <a:solidFill>
                  <a:srgbClr val="404040"/>
                </a:solidFill>
                <a:latin typeface="Calibri"/>
                <a:cs typeface="Calibri"/>
              </a:rPr>
              <a:t> t</a:t>
            </a:r>
            <a:r>
              <a:rPr sz="2400" spc="-45" dirty="0">
                <a:solidFill>
                  <a:srgbClr val="404040"/>
                </a:solidFill>
                <a:latin typeface="Calibri"/>
                <a:cs typeface="Calibri"/>
              </a:rPr>
              <a:t>r</a:t>
            </a:r>
            <a:r>
              <a:rPr sz="2400" spc="-15" dirty="0">
                <a:solidFill>
                  <a:srgbClr val="404040"/>
                </a:solidFill>
                <a:latin typeface="Calibri"/>
                <a:cs typeface="Calibri"/>
              </a:rPr>
              <a:t>e</a:t>
            </a:r>
            <a:r>
              <a:rPr sz="2400" spc="-35" dirty="0">
                <a:solidFill>
                  <a:srgbClr val="404040"/>
                </a:solidFill>
                <a:latin typeface="Calibri"/>
                <a:cs typeface="Calibri"/>
              </a:rPr>
              <a:t>a</a:t>
            </a:r>
            <a:r>
              <a:rPr sz="2400" spc="-15" dirty="0">
                <a:solidFill>
                  <a:srgbClr val="404040"/>
                </a:solidFill>
                <a:latin typeface="Calibri"/>
                <a:cs typeface="Calibri"/>
              </a:rPr>
              <a:t>tme</a:t>
            </a:r>
            <a:r>
              <a:rPr sz="2400" spc="-35" dirty="0">
                <a:solidFill>
                  <a:srgbClr val="404040"/>
                </a:solidFill>
                <a:latin typeface="Calibri"/>
                <a:cs typeface="Calibri"/>
              </a:rPr>
              <a:t>n</a:t>
            </a:r>
            <a:r>
              <a:rPr sz="2400" dirty="0">
                <a:solidFill>
                  <a:srgbClr val="404040"/>
                </a:solidFill>
                <a:latin typeface="Calibri"/>
                <a:cs typeface="Calibri"/>
              </a:rPr>
              <a:t>t.</a:t>
            </a:r>
            <a:r>
              <a:rPr sz="2400" spc="-2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400" spc="-5" dirty="0">
                <a:solidFill>
                  <a:srgbClr val="404040"/>
                </a:solidFill>
                <a:latin typeface="Calibri"/>
                <a:cs typeface="Calibri"/>
              </a:rPr>
              <a:t>Thi</a:t>
            </a:r>
            <a:r>
              <a:rPr sz="2400" dirty="0">
                <a:solidFill>
                  <a:srgbClr val="404040"/>
                </a:solidFill>
                <a:latin typeface="Calibri"/>
                <a:cs typeface="Calibri"/>
              </a:rPr>
              <a:t>s medi</a:t>
            </a:r>
            <a:r>
              <a:rPr sz="2400" spc="-15" dirty="0">
                <a:solidFill>
                  <a:srgbClr val="404040"/>
                </a:solidFill>
                <a:latin typeface="Calibri"/>
                <a:cs typeface="Calibri"/>
              </a:rPr>
              <a:t>c</a:t>
            </a:r>
            <a:r>
              <a:rPr sz="2400" spc="-25" dirty="0">
                <a:solidFill>
                  <a:srgbClr val="404040"/>
                </a:solidFill>
                <a:latin typeface="Calibri"/>
                <a:cs typeface="Calibri"/>
              </a:rPr>
              <a:t>a</a:t>
            </a:r>
            <a:r>
              <a:rPr sz="2400" dirty="0">
                <a:solidFill>
                  <a:srgbClr val="404040"/>
                </a:solidFill>
                <a:latin typeface="Calibri"/>
                <a:cs typeface="Calibri"/>
              </a:rPr>
              <a:t>tion</a:t>
            </a:r>
            <a:r>
              <a:rPr sz="2400" spc="-2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400" spc="-5" dirty="0">
                <a:solidFill>
                  <a:srgbClr val="404040"/>
                </a:solidFill>
                <a:latin typeface="Calibri"/>
                <a:cs typeface="Calibri"/>
              </a:rPr>
              <a:t>sh</a:t>
            </a:r>
            <a:r>
              <a:rPr sz="2400" spc="-10" dirty="0">
                <a:solidFill>
                  <a:srgbClr val="404040"/>
                </a:solidFill>
                <a:latin typeface="Calibri"/>
                <a:cs typeface="Calibri"/>
              </a:rPr>
              <a:t>o</a:t>
            </a:r>
            <a:r>
              <a:rPr sz="2400" spc="-5" dirty="0">
                <a:solidFill>
                  <a:srgbClr val="404040"/>
                </a:solidFill>
                <a:latin typeface="Calibri"/>
                <a:cs typeface="Calibri"/>
              </a:rPr>
              <a:t>ul</a:t>
            </a:r>
            <a:r>
              <a:rPr sz="2400" dirty="0">
                <a:solidFill>
                  <a:srgbClr val="404040"/>
                </a:solidFill>
                <a:latin typeface="Calibri"/>
                <a:cs typeface="Calibri"/>
              </a:rPr>
              <a:t>d </a:t>
            </a:r>
            <a:r>
              <a:rPr sz="2400" spc="-5" dirty="0">
                <a:solidFill>
                  <a:srgbClr val="404040"/>
                </a:solidFill>
                <a:latin typeface="Calibri"/>
                <a:cs typeface="Calibri"/>
              </a:rPr>
              <a:t>no</a:t>
            </a:r>
            <a:r>
              <a:rPr sz="2400" dirty="0">
                <a:solidFill>
                  <a:srgbClr val="404040"/>
                </a:solidFill>
                <a:latin typeface="Calibri"/>
                <a:cs typeface="Calibri"/>
              </a:rPr>
              <a:t>t</a:t>
            </a:r>
            <a:r>
              <a:rPr sz="2400" spc="-1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400" spc="-20" dirty="0">
                <a:solidFill>
                  <a:srgbClr val="404040"/>
                </a:solidFill>
                <a:latin typeface="Calibri"/>
                <a:cs typeface="Calibri"/>
              </a:rPr>
              <a:t>b</a:t>
            </a:r>
            <a:r>
              <a:rPr sz="2400" spc="-15" dirty="0">
                <a:solidFill>
                  <a:srgbClr val="404040"/>
                </a:solidFill>
                <a:latin typeface="Calibri"/>
                <a:cs typeface="Calibri"/>
              </a:rPr>
              <a:t>e</a:t>
            </a:r>
            <a:r>
              <a:rPr sz="2400" dirty="0">
                <a:solidFill>
                  <a:srgbClr val="404040"/>
                </a:solidFill>
                <a:latin typeface="Calibri"/>
                <a:cs typeface="Calibri"/>
              </a:rPr>
              <a:t> admini</a:t>
            </a:r>
            <a:r>
              <a:rPr sz="2400" spc="-30" dirty="0">
                <a:solidFill>
                  <a:srgbClr val="404040"/>
                </a:solidFill>
                <a:latin typeface="Calibri"/>
                <a:cs typeface="Calibri"/>
              </a:rPr>
              <a:t>s</a:t>
            </a:r>
            <a:r>
              <a:rPr sz="2400" spc="-35" dirty="0">
                <a:solidFill>
                  <a:srgbClr val="404040"/>
                </a:solidFill>
                <a:latin typeface="Calibri"/>
                <a:cs typeface="Calibri"/>
              </a:rPr>
              <a:t>t</a:t>
            </a:r>
            <a:r>
              <a:rPr sz="2400" spc="-15" dirty="0">
                <a:solidFill>
                  <a:srgbClr val="404040"/>
                </a:solidFill>
                <a:latin typeface="Calibri"/>
                <a:cs typeface="Calibri"/>
              </a:rPr>
              <a:t>e</a:t>
            </a:r>
            <a:r>
              <a:rPr sz="2400" spc="-40" dirty="0">
                <a:solidFill>
                  <a:srgbClr val="404040"/>
                </a:solidFill>
                <a:latin typeface="Calibri"/>
                <a:cs typeface="Calibri"/>
              </a:rPr>
              <a:t>r</a:t>
            </a:r>
            <a:r>
              <a:rPr sz="2400" spc="-15" dirty="0">
                <a:solidFill>
                  <a:srgbClr val="404040"/>
                </a:solidFill>
                <a:latin typeface="Calibri"/>
                <a:cs typeface="Calibri"/>
              </a:rPr>
              <a:t>ed </a:t>
            </a:r>
            <a:r>
              <a:rPr sz="2400" dirty="0">
                <a:solidFill>
                  <a:srgbClr val="404040"/>
                </a:solidFill>
                <a:latin typeface="Calibri"/>
                <a:cs typeface="Calibri"/>
              </a:rPr>
              <a:t>in </a:t>
            </a:r>
            <a:r>
              <a:rPr sz="2400" spc="-5" dirty="0">
                <a:solidFill>
                  <a:srgbClr val="404040"/>
                </a:solidFill>
                <a:latin typeface="Calibri"/>
                <a:cs typeface="Calibri"/>
              </a:rPr>
              <a:t>peopl</a:t>
            </a:r>
            <a:r>
              <a:rPr sz="2400" dirty="0">
                <a:solidFill>
                  <a:srgbClr val="404040"/>
                </a:solidFill>
                <a:latin typeface="Calibri"/>
                <a:cs typeface="Calibri"/>
              </a:rPr>
              <a:t>e</a:t>
            </a:r>
            <a:r>
              <a:rPr sz="2400" spc="1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404040"/>
                </a:solidFill>
                <a:latin typeface="Calibri"/>
                <a:cs typeface="Calibri"/>
              </a:rPr>
              <a:t>with</a:t>
            </a:r>
            <a:r>
              <a:rPr sz="2400" spc="-15" dirty="0">
                <a:solidFill>
                  <a:srgbClr val="404040"/>
                </a:solidFill>
                <a:latin typeface="Calibri"/>
                <a:cs typeface="Calibri"/>
              </a:rPr>
              <a:t> s</a:t>
            </a:r>
            <a:r>
              <a:rPr sz="2400" spc="-25" dirty="0">
                <a:solidFill>
                  <a:srgbClr val="404040"/>
                </a:solidFill>
                <a:latin typeface="Calibri"/>
                <a:cs typeface="Calibri"/>
              </a:rPr>
              <a:t>e</a:t>
            </a:r>
            <a:r>
              <a:rPr sz="2400" spc="-45" dirty="0">
                <a:solidFill>
                  <a:srgbClr val="404040"/>
                </a:solidFill>
                <a:latin typeface="Calibri"/>
                <a:cs typeface="Calibri"/>
              </a:rPr>
              <a:t>v</a:t>
            </a:r>
            <a:r>
              <a:rPr sz="2400" spc="-15" dirty="0">
                <a:solidFill>
                  <a:srgbClr val="404040"/>
                </a:solidFill>
                <a:latin typeface="Calibri"/>
                <a:cs typeface="Calibri"/>
              </a:rPr>
              <a:t>e</a:t>
            </a:r>
            <a:r>
              <a:rPr sz="2400" spc="-40" dirty="0">
                <a:solidFill>
                  <a:srgbClr val="404040"/>
                </a:solidFill>
                <a:latin typeface="Calibri"/>
                <a:cs typeface="Calibri"/>
              </a:rPr>
              <a:t>r</a:t>
            </a:r>
            <a:r>
              <a:rPr sz="2400" spc="-15" dirty="0">
                <a:solidFill>
                  <a:srgbClr val="404040"/>
                </a:solidFill>
                <a:latin typeface="Calibri"/>
                <a:cs typeface="Calibri"/>
              </a:rPr>
              <a:t>e</a:t>
            </a:r>
            <a:r>
              <a:rPr sz="2400" spc="1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400" spc="-45" dirty="0">
                <a:solidFill>
                  <a:srgbClr val="404040"/>
                </a:solidFill>
                <a:latin typeface="Calibri"/>
                <a:cs typeface="Calibri"/>
              </a:rPr>
              <a:t>r</a:t>
            </a:r>
            <a:r>
              <a:rPr sz="2400" spc="-15" dirty="0">
                <a:solidFill>
                  <a:srgbClr val="404040"/>
                </a:solidFill>
                <a:latin typeface="Calibri"/>
                <a:cs typeface="Calibri"/>
              </a:rPr>
              <a:t>ena</a:t>
            </a:r>
            <a:r>
              <a:rPr sz="2400" dirty="0">
                <a:solidFill>
                  <a:srgbClr val="404040"/>
                </a:solidFill>
                <a:latin typeface="Calibri"/>
                <a:cs typeface="Calibri"/>
              </a:rPr>
              <a:t>l impairm</a:t>
            </a:r>
            <a:r>
              <a:rPr sz="2400" spc="5" dirty="0">
                <a:solidFill>
                  <a:srgbClr val="404040"/>
                </a:solidFill>
                <a:latin typeface="Calibri"/>
                <a:cs typeface="Calibri"/>
              </a:rPr>
              <a:t>e</a:t>
            </a:r>
            <a:r>
              <a:rPr sz="2400" spc="-25" dirty="0">
                <a:solidFill>
                  <a:srgbClr val="404040"/>
                </a:solidFill>
                <a:latin typeface="Calibri"/>
                <a:cs typeface="Calibri"/>
              </a:rPr>
              <a:t>n</a:t>
            </a:r>
            <a:r>
              <a:rPr sz="2400" spc="-10" dirty="0">
                <a:solidFill>
                  <a:srgbClr val="404040"/>
                </a:solidFill>
                <a:latin typeface="Calibri"/>
                <a:cs typeface="Calibri"/>
              </a:rPr>
              <a:t>t</a:t>
            </a:r>
            <a:r>
              <a:rPr sz="2400" spc="-3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400" spc="15" dirty="0">
                <a:solidFill>
                  <a:srgbClr val="404040"/>
                </a:solidFill>
                <a:latin typeface="Calibri"/>
                <a:cs typeface="Calibri"/>
              </a:rPr>
              <a:t>(</a:t>
            </a:r>
            <a:r>
              <a:rPr sz="2400" spc="-20" dirty="0">
                <a:solidFill>
                  <a:srgbClr val="404040"/>
                </a:solidFill>
                <a:latin typeface="Calibri"/>
                <a:cs typeface="Calibri"/>
              </a:rPr>
              <a:t>C</a:t>
            </a:r>
            <a:r>
              <a:rPr sz="2400" spc="-5" dirty="0">
                <a:solidFill>
                  <a:srgbClr val="404040"/>
                </a:solidFill>
                <a:latin typeface="Calibri"/>
                <a:cs typeface="Calibri"/>
              </a:rPr>
              <a:t>rC</a:t>
            </a:r>
            <a:r>
              <a:rPr sz="2400" dirty="0">
                <a:solidFill>
                  <a:srgbClr val="404040"/>
                </a:solidFill>
                <a:latin typeface="Calibri"/>
                <a:cs typeface="Calibri"/>
              </a:rPr>
              <a:t>l</a:t>
            </a:r>
            <a:r>
              <a:rPr sz="2400" spc="-3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400" spc="-20" dirty="0">
                <a:solidFill>
                  <a:srgbClr val="404040"/>
                </a:solidFill>
                <a:latin typeface="Calibri"/>
                <a:cs typeface="Calibri"/>
              </a:rPr>
              <a:t>&lt;3</a:t>
            </a:r>
            <a:r>
              <a:rPr sz="2400" spc="-15" dirty="0">
                <a:solidFill>
                  <a:srgbClr val="404040"/>
                </a:solidFill>
                <a:latin typeface="Calibri"/>
                <a:cs typeface="Calibri"/>
              </a:rPr>
              <a:t>0</a:t>
            </a:r>
            <a:r>
              <a:rPr sz="2400" spc="-1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404040"/>
                </a:solidFill>
                <a:latin typeface="Calibri"/>
                <a:cs typeface="Calibri"/>
              </a:rPr>
              <a:t>mL/min)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3711066" y="6513982"/>
            <a:ext cx="1721485" cy="1524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000" spc="-5" dirty="0">
                <a:solidFill>
                  <a:srgbClr val="585858"/>
                </a:solidFill>
                <a:latin typeface="Calibri"/>
                <a:cs typeface="Calibri"/>
              </a:rPr>
              <a:t>Papaioann</a:t>
            </a:r>
            <a:r>
              <a:rPr sz="1000" spc="-15" dirty="0">
                <a:solidFill>
                  <a:srgbClr val="585858"/>
                </a:solidFill>
                <a:latin typeface="Calibri"/>
                <a:cs typeface="Calibri"/>
              </a:rPr>
              <a:t>o</a:t>
            </a:r>
            <a:r>
              <a:rPr sz="1000" spc="-10" dirty="0">
                <a:solidFill>
                  <a:srgbClr val="585858"/>
                </a:solidFill>
                <a:latin typeface="Calibri"/>
                <a:cs typeface="Calibri"/>
              </a:rPr>
              <a:t>u</a:t>
            </a:r>
            <a:r>
              <a:rPr sz="1000" spc="-45" dirty="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585858"/>
                </a:solidFill>
                <a:latin typeface="Calibri"/>
                <a:cs typeface="Calibri"/>
              </a:rPr>
              <a:t>A</a:t>
            </a:r>
            <a:r>
              <a:rPr sz="1000" dirty="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585858"/>
                </a:solidFill>
                <a:latin typeface="Calibri"/>
                <a:cs typeface="Calibri"/>
              </a:rPr>
              <a:t>e</a:t>
            </a:r>
            <a:r>
              <a:rPr sz="1000" spc="-5" dirty="0">
                <a:solidFill>
                  <a:srgbClr val="585858"/>
                </a:solidFill>
                <a:latin typeface="Calibri"/>
                <a:cs typeface="Calibri"/>
              </a:rPr>
              <a:t>t</a:t>
            </a:r>
            <a:r>
              <a:rPr sz="1000" spc="10" dirty="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585858"/>
                </a:solidFill>
                <a:latin typeface="Calibri"/>
                <a:cs typeface="Calibri"/>
              </a:rPr>
              <a:t>al.</a:t>
            </a:r>
            <a:r>
              <a:rPr sz="1000" spc="-10" dirty="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sz="1000" spc="-15" dirty="0">
                <a:solidFill>
                  <a:srgbClr val="585858"/>
                </a:solidFill>
                <a:latin typeface="Calibri"/>
                <a:cs typeface="Calibri"/>
              </a:rPr>
              <a:t>C</a:t>
            </a:r>
            <a:r>
              <a:rPr sz="1000" spc="-10" dirty="0">
                <a:solidFill>
                  <a:srgbClr val="585858"/>
                </a:solidFill>
                <a:latin typeface="Calibri"/>
                <a:cs typeface="Calibri"/>
              </a:rPr>
              <a:t>M</a:t>
            </a:r>
            <a:r>
              <a:rPr sz="1000" spc="-15" dirty="0">
                <a:solidFill>
                  <a:srgbClr val="585858"/>
                </a:solidFill>
                <a:latin typeface="Calibri"/>
                <a:cs typeface="Calibri"/>
              </a:rPr>
              <a:t>AJ</a:t>
            </a:r>
            <a:r>
              <a:rPr sz="1000" dirty="0">
                <a:solidFill>
                  <a:srgbClr val="585858"/>
                </a:solidFill>
                <a:latin typeface="Calibri"/>
                <a:cs typeface="Calibri"/>
              </a:rPr>
              <a:t>.</a:t>
            </a:r>
            <a:r>
              <a:rPr sz="1000" spc="10" dirty="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585858"/>
                </a:solidFill>
                <a:latin typeface="Calibri"/>
                <a:cs typeface="Calibri"/>
              </a:rPr>
              <a:t>2</a:t>
            </a:r>
            <a:r>
              <a:rPr sz="1000" spc="-10" dirty="0">
                <a:solidFill>
                  <a:srgbClr val="585858"/>
                </a:solidFill>
                <a:latin typeface="Calibri"/>
                <a:cs typeface="Calibri"/>
              </a:rPr>
              <a:t>0</a:t>
            </a:r>
            <a:r>
              <a:rPr sz="1000" spc="-5" dirty="0">
                <a:solidFill>
                  <a:srgbClr val="585858"/>
                </a:solidFill>
                <a:latin typeface="Calibri"/>
                <a:cs typeface="Calibri"/>
              </a:rPr>
              <a:t>15</a:t>
            </a:r>
            <a:endParaRPr sz="1000">
              <a:latin typeface="Calibri"/>
              <a:cs typeface="Calibri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91515" rIns="0" bIns="0" rtlCol="0">
            <a:spAutoFit/>
          </a:bodyPr>
          <a:lstStyle/>
          <a:p>
            <a:pPr marL="2655570">
              <a:lnSpc>
                <a:spcPct val="100000"/>
              </a:lnSpc>
            </a:pPr>
            <a:r>
              <a:rPr b="0" spc="-5" dirty="0">
                <a:latin typeface="Calibri"/>
                <a:cs typeface="Calibri"/>
              </a:rPr>
              <a:t>Co</a:t>
            </a:r>
            <a:r>
              <a:rPr b="0" spc="-35" dirty="0">
                <a:latin typeface="Calibri"/>
                <a:cs typeface="Calibri"/>
              </a:rPr>
              <a:t>n</a:t>
            </a:r>
            <a:r>
              <a:rPr b="0" spc="-15" dirty="0">
                <a:latin typeface="Calibri"/>
                <a:cs typeface="Calibri"/>
              </a:rPr>
              <a:t>t</a:t>
            </a:r>
            <a:r>
              <a:rPr b="0" spc="-90" dirty="0">
                <a:latin typeface="Calibri"/>
                <a:cs typeface="Calibri"/>
              </a:rPr>
              <a:t>r</a:t>
            </a:r>
            <a:r>
              <a:rPr b="0" dirty="0">
                <a:latin typeface="Calibri"/>
                <a:cs typeface="Calibri"/>
              </a:rPr>
              <a:t>ain</a:t>
            </a:r>
            <a:r>
              <a:rPr b="0" spc="5" dirty="0">
                <a:latin typeface="Calibri"/>
                <a:cs typeface="Calibri"/>
              </a:rPr>
              <a:t>d</a:t>
            </a:r>
            <a:r>
              <a:rPr b="0" dirty="0">
                <a:latin typeface="Calibri"/>
                <a:cs typeface="Calibri"/>
              </a:rPr>
              <a:t>i</a:t>
            </a:r>
            <a:r>
              <a:rPr b="0" spc="-25" dirty="0">
                <a:latin typeface="Calibri"/>
                <a:cs typeface="Calibri"/>
              </a:rPr>
              <a:t>c</a:t>
            </a:r>
            <a:r>
              <a:rPr b="0" spc="-35" dirty="0">
                <a:latin typeface="Calibri"/>
                <a:cs typeface="Calibri"/>
              </a:rPr>
              <a:t>a</a:t>
            </a:r>
            <a:r>
              <a:rPr b="0" dirty="0">
                <a:latin typeface="Calibri"/>
                <a:cs typeface="Calibri"/>
              </a:rPr>
              <a:t>t</a:t>
            </a:r>
            <a:r>
              <a:rPr b="0" spc="-20" dirty="0">
                <a:latin typeface="Calibri"/>
                <a:cs typeface="Calibri"/>
              </a:rPr>
              <a:t>i</a:t>
            </a:r>
            <a:r>
              <a:rPr b="0" spc="-5" dirty="0">
                <a:latin typeface="Calibri"/>
                <a:cs typeface="Calibri"/>
              </a:rPr>
              <a:t>ons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46303" y="1565327"/>
            <a:ext cx="7861300" cy="356107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55600" marR="5080" indent="-342900">
              <a:lnSpc>
                <a:spcPct val="100000"/>
              </a:lnSpc>
              <a:buClr>
                <a:srgbClr val="9480B9"/>
              </a:buClr>
              <a:buFont typeface="Arial"/>
              <a:buChar char="•"/>
              <a:tabLst>
                <a:tab pos="355600" algn="l"/>
              </a:tabLst>
            </a:pPr>
            <a:r>
              <a:rPr sz="2800" spc="-20" dirty="0">
                <a:solidFill>
                  <a:srgbClr val="404040"/>
                </a:solidFill>
                <a:latin typeface="Calibri"/>
                <a:cs typeface="Calibri"/>
              </a:rPr>
              <a:t>Lear</a:t>
            </a:r>
            <a:r>
              <a:rPr sz="2800" spc="-15" dirty="0">
                <a:solidFill>
                  <a:srgbClr val="404040"/>
                </a:solidFill>
                <a:latin typeface="Calibri"/>
                <a:cs typeface="Calibri"/>
              </a:rPr>
              <a:t>n</a:t>
            </a:r>
            <a:r>
              <a:rPr sz="2800" spc="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800" spc="-10" dirty="0">
                <a:solidFill>
                  <a:srgbClr val="404040"/>
                </a:solidFill>
                <a:latin typeface="Calibri"/>
                <a:cs typeface="Calibri"/>
              </a:rPr>
              <a:t>h</a:t>
            </a:r>
            <a:r>
              <a:rPr sz="2800" spc="-15" dirty="0">
                <a:solidFill>
                  <a:srgbClr val="404040"/>
                </a:solidFill>
                <a:latin typeface="Calibri"/>
                <a:cs typeface="Calibri"/>
              </a:rPr>
              <a:t>o</a:t>
            </a:r>
            <a:r>
              <a:rPr sz="2800" spc="-20" dirty="0">
                <a:solidFill>
                  <a:srgbClr val="404040"/>
                </a:solidFill>
                <a:latin typeface="Calibri"/>
                <a:cs typeface="Calibri"/>
              </a:rPr>
              <a:t>w</a:t>
            </a:r>
            <a:r>
              <a:rPr sz="2800" spc="1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800" spc="-35" dirty="0">
                <a:solidFill>
                  <a:srgbClr val="404040"/>
                </a:solidFill>
                <a:latin typeface="Calibri"/>
                <a:cs typeface="Calibri"/>
              </a:rPr>
              <a:t>t</a:t>
            </a:r>
            <a:r>
              <a:rPr sz="2800" dirty="0">
                <a:solidFill>
                  <a:srgbClr val="404040"/>
                </a:solidFill>
                <a:latin typeface="Calibri"/>
                <a:cs typeface="Calibri"/>
              </a:rPr>
              <a:t>o</a:t>
            </a:r>
            <a:r>
              <a:rPr sz="2800" spc="-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404040"/>
                </a:solidFill>
                <a:latin typeface="Calibri"/>
                <a:cs typeface="Calibri"/>
              </a:rPr>
              <a:t>app</a:t>
            </a:r>
            <a:r>
              <a:rPr sz="2800" spc="-10" dirty="0">
                <a:solidFill>
                  <a:srgbClr val="404040"/>
                </a:solidFill>
                <a:latin typeface="Calibri"/>
                <a:cs typeface="Calibri"/>
              </a:rPr>
              <a:t>l</a:t>
            </a:r>
            <a:r>
              <a:rPr sz="2800" spc="-15" dirty="0">
                <a:solidFill>
                  <a:srgbClr val="404040"/>
                </a:solidFill>
                <a:latin typeface="Calibri"/>
                <a:cs typeface="Calibri"/>
              </a:rPr>
              <a:t>y</a:t>
            </a:r>
            <a:r>
              <a:rPr sz="2800" spc="1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800" spc="-15" dirty="0">
                <a:solidFill>
                  <a:srgbClr val="404040"/>
                </a:solidFill>
                <a:latin typeface="Calibri"/>
                <a:cs typeface="Calibri"/>
              </a:rPr>
              <a:t>the</a:t>
            </a:r>
            <a:r>
              <a:rPr sz="2800" spc="-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800" spc="-15" dirty="0">
                <a:solidFill>
                  <a:srgbClr val="404040"/>
                </a:solidFill>
                <a:latin typeface="Calibri"/>
                <a:cs typeface="Calibri"/>
              </a:rPr>
              <a:t>2</a:t>
            </a:r>
            <a:r>
              <a:rPr sz="2800" spc="-30" dirty="0">
                <a:solidFill>
                  <a:srgbClr val="404040"/>
                </a:solidFill>
                <a:latin typeface="Calibri"/>
                <a:cs typeface="Calibri"/>
              </a:rPr>
              <a:t>0</a:t>
            </a:r>
            <a:r>
              <a:rPr sz="2800" spc="-15" dirty="0">
                <a:solidFill>
                  <a:srgbClr val="404040"/>
                </a:solidFill>
                <a:latin typeface="Calibri"/>
                <a:cs typeface="Calibri"/>
              </a:rPr>
              <a:t>15</a:t>
            </a:r>
            <a:r>
              <a:rPr sz="2800" spc="4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800" spc="-20" dirty="0">
                <a:solidFill>
                  <a:srgbClr val="404040"/>
                </a:solidFill>
                <a:latin typeface="Calibri"/>
                <a:cs typeface="Calibri"/>
              </a:rPr>
              <a:t>F</a:t>
            </a:r>
            <a:r>
              <a:rPr sz="2800" spc="-75" dirty="0">
                <a:solidFill>
                  <a:srgbClr val="404040"/>
                </a:solidFill>
                <a:latin typeface="Calibri"/>
                <a:cs typeface="Calibri"/>
              </a:rPr>
              <a:t>r</a:t>
            </a:r>
            <a:r>
              <a:rPr sz="2800" spc="-15" dirty="0">
                <a:solidFill>
                  <a:srgbClr val="404040"/>
                </a:solidFill>
                <a:latin typeface="Calibri"/>
                <a:cs typeface="Calibri"/>
              </a:rPr>
              <a:t>actu</a:t>
            </a:r>
            <a:r>
              <a:rPr sz="2800" spc="-50" dirty="0">
                <a:solidFill>
                  <a:srgbClr val="404040"/>
                </a:solidFill>
                <a:latin typeface="Calibri"/>
                <a:cs typeface="Calibri"/>
              </a:rPr>
              <a:t>r</a:t>
            </a:r>
            <a:r>
              <a:rPr sz="2800" spc="-15" dirty="0">
                <a:solidFill>
                  <a:srgbClr val="404040"/>
                </a:solidFill>
                <a:latin typeface="Calibri"/>
                <a:cs typeface="Calibri"/>
              </a:rPr>
              <a:t>e</a:t>
            </a:r>
            <a:r>
              <a:rPr sz="2800" spc="1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800" spc="-15" dirty="0">
                <a:solidFill>
                  <a:srgbClr val="404040"/>
                </a:solidFill>
                <a:latin typeface="Calibri"/>
                <a:cs typeface="Calibri"/>
              </a:rPr>
              <a:t>P</a:t>
            </a:r>
            <a:r>
              <a:rPr sz="2800" spc="-60" dirty="0">
                <a:solidFill>
                  <a:srgbClr val="404040"/>
                </a:solidFill>
                <a:latin typeface="Calibri"/>
                <a:cs typeface="Calibri"/>
              </a:rPr>
              <a:t>r</a:t>
            </a:r>
            <a:r>
              <a:rPr sz="2800" spc="-30" dirty="0">
                <a:solidFill>
                  <a:srgbClr val="404040"/>
                </a:solidFill>
                <a:latin typeface="Calibri"/>
                <a:cs typeface="Calibri"/>
              </a:rPr>
              <a:t>e</a:t>
            </a:r>
            <a:r>
              <a:rPr sz="2800" spc="-45" dirty="0">
                <a:solidFill>
                  <a:srgbClr val="404040"/>
                </a:solidFill>
                <a:latin typeface="Calibri"/>
                <a:cs typeface="Calibri"/>
              </a:rPr>
              <a:t>v</a:t>
            </a:r>
            <a:r>
              <a:rPr sz="2800" spc="-15" dirty="0">
                <a:solidFill>
                  <a:srgbClr val="404040"/>
                </a:solidFill>
                <a:latin typeface="Calibri"/>
                <a:cs typeface="Calibri"/>
              </a:rPr>
              <a:t>e</a:t>
            </a:r>
            <a:r>
              <a:rPr sz="2800" spc="-50" dirty="0">
                <a:solidFill>
                  <a:srgbClr val="404040"/>
                </a:solidFill>
                <a:latin typeface="Calibri"/>
                <a:cs typeface="Calibri"/>
              </a:rPr>
              <a:t>n</a:t>
            </a:r>
            <a:r>
              <a:rPr sz="2800" dirty="0">
                <a:solidFill>
                  <a:srgbClr val="404040"/>
                </a:solidFill>
                <a:latin typeface="Calibri"/>
                <a:cs typeface="Calibri"/>
              </a:rPr>
              <a:t>t</a:t>
            </a:r>
            <a:r>
              <a:rPr sz="2800" spc="-10" dirty="0">
                <a:solidFill>
                  <a:srgbClr val="404040"/>
                </a:solidFill>
                <a:latin typeface="Calibri"/>
                <a:cs typeface="Calibri"/>
              </a:rPr>
              <a:t>i</a:t>
            </a:r>
            <a:r>
              <a:rPr sz="2800" spc="-5" dirty="0">
                <a:solidFill>
                  <a:srgbClr val="404040"/>
                </a:solidFill>
                <a:latin typeface="Calibri"/>
                <a:cs typeface="Calibri"/>
              </a:rPr>
              <a:t>on </a:t>
            </a:r>
            <a:r>
              <a:rPr sz="2800" spc="-65" dirty="0">
                <a:solidFill>
                  <a:srgbClr val="404040"/>
                </a:solidFill>
                <a:latin typeface="Calibri"/>
                <a:cs typeface="Calibri"/>
              </a:rPr>
              <a:t>R</a:t>
            </a:r>
            <a:r>
              <a:rPr sz="2800" spc="-15" dirty="0">
                <a:solidFill>
                  <a:srgbClr val="404040"/>
                </a:solidFill>
                <a:latin typeface="Calibri"/>
                <a:cs typeface="Calibri"/>
              </a:rPr>
              <a:t>e</a:t>
            </a:r>
            <a:r>
              <a:rPr sz="2800" spc="-35" dirty="0">
                <a:solidFill>
                  <a:srgbClr val="404040"/>
                </a:solidFill>
                <a:latin typeface="Calibri"/>
                <a:cs typeface="Calibri"/>
              </a:rPr>
              <a:t>c</a:t>
            </a:r>
            <a:r>
              <a:rPr sz="2800" spc="-25" dirty="0">
                <a:solidFill>
                  <a:srgbClr val="404040"/>
                </a:solidFill>
                <a:latin typeface="Calibri"/>
                <a:cs typeface="Calibri"/>
              </a:rPr>
              <a:t>ommend</a:t>
            </a:r>
            <a:r>
              <a:rPr sz="2800" spc="-35" dirty="0">
                <a:solidFill>
                  <a:srgbClr val="404040"/>
                </a:solidFill>
                <a:latin typeface="Calibri"/>
                <a:cs typeface="Calibri"/>
              </a:rPr>
              <a:t>a</a:t>
            </a:r>
            <a:r>
              <a:rPr sz="2800" spc="-15" dirty="0">
                <a:solidFill>
                  <a:srgbClr val="404040"/>
                </a:solidFill>
                <a:latin typeface="Calibri"/>
                <a:cs typeface="Calibri"/>
              </a:rPr>
              <a:t>tio</a:t>
            </a:r>
            <a:r>
              <a:rPr sz="2800" spc="-25" dirty="0">
                <a:solidFill>
                  <a:srgbClr val="404040"/>
                </a:solidFill>
                <a:latin typeface="Calibri"/>
                <a:cs typeface="Calibri"/>
              </a:rPr>
              <a:t>n</a:t>
            </a:r>
            <a:r>
              <a:rPr sz="2800" spc="-15" dirty="0">
                <a:solidFill>
                  <a:srgbClr val="404040"/>
                </a:solidFill>
                <a:latin typeface="Calibri"/>
                <a:cs typeface="Calibri"/>
              </a:rPr>
              <a:t>s</a:t>
            </a:r>
            <a:r>
              <a:rPr sz="2800" spc="3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800" spc="-75" dirty="0">
                <a:solidFill>
                  <a:srgbClr val="404040"/>
                </a:solidFill>
                <a:latin typeface="Calibri"/>
                <a:cs typeface="Calibri"/>
              </a:rPr>
              <a:t>f</a:t>
            </a:r>
            <a:r>
              <a:rPr sz="2800" spc="-20" dirty="0">
                <a:solidFill>
                  <a:srgbClr val="404040"/>
                </a:solidFill>
                <a:latin typeface="Calibri"/>
                <a:cs typeface="Calibri"/>
              </a:rPr>
              <a:t>o</a:t>
            </a:r>
            <a:r>
              <a:rPr sz="2800" spc="-10" dirty="0">
                <a:solidFill>
                  <a:srgbClr val="404040"/>
                </a:solidFill>
                <a:latin typeface="Calibri"/>
                <a:cs typeface="Calibri"/>
              </a:rPr>
              <a:t>r</a:t>
            </a:r>
            <a:r>
              <a:rPr sz="280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800" spc="-15" dirty="0">
                <a:solidFill>
                  <a:srgbClr val="404040"/>
                </a:solidFill>
                <a:latin typeface="Calibri"/>
                <a:cs typeface="Calibri"/>
              </a:rPr>
              <a:t>f</a:t>
            </a:r>
            <a:r>
              <a:rPr sz="2800" spc="-75" dirty="0">
                <a:solidFill>
                  <a:srgbClr val="404040"/>
                </a:solidFill>
                <a:latin typeface="Calibri"/>
                <a:cs typeface="Calibri"/>
              </a:rPr>
              <a:t>r</a:t>
            </a:r>
            <a:r>
              <a:rPr sz="2800" spc="-10" dirty="0">
                <a:solidFill>
                  <a:srgbClr val="404040"/>
                </a:solidFill>
                <a:latin typeface="Calibri"/>
                <a:cs typeface="Calibri"/>
              </a:rPr>
              <a:t>ail </a:t>
            </a:r>
            <a:r>
              <a:rPr sz="2800" spc="-20" dirty="0">
                <a:solidFill>
                  <a:srgbClr val="404040"/>
                </a:solidFill>
                <a:latin typeface="Calibri"/>
                <a:cs typeface="Calibri"/>
              </a:rPr>
              <a:t>olde</a:t>
            </a:r>
            <a:r>
              <a:rPr sz="2800" spc="-10" dirty="0">
                <a:solidFill>
                  <a:srgbClr val="404040"/>
                </a:solidFill>
                <a:latin typeface="Calibri"/>
                <a:cs typeface="Calibri"/>
              </a:rPr>
              <a:t>r</a:t>
            </a:r>
            <a:r>
              <a:rPr sz="2800" spc="1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800" spc="-15" dirty="0">
                <a:solidFill>
                  <a:srgbClr val="404040"/>
                </a:solidFill>
                <a:latin typeface="Calibri"/>
                <a:cs typeface="Calibri"/>
              </a:rPr>
              <a:t>adu</a:t>
            </a:r>
            <a:r>
              <a:rPr sz="2800" spc="-25" dirty="0">
                <a:solidFill>
                  <a:srgbClr val="404040"/>
                </a:solidFill>
                <a:latin typeface="Calibri"/>
                <a:cs typeface="Calibri"/>
              </a:rPr>
              <a:t>l</a:t>
            </a:r>
            <a:r>
              <a:rPr sz="2800" spc="-15" dirty="0">
                <a:solidFill>
                  <a:srgbClr val="404040"/>
                </a:solidFill>
                <a:latin typeface="Calibri"/>
                <a:cs typeface="Calibri"/>
              </a:rPr>
              <a:t>ts</a:t>
            </a:r>
            <a:r>
              <a:rPr sz="2800" spc="3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800" spc="-15" dirty="0">
                <a:solidFill>
                  <a:srgbClr val="404040"/>
                </a:solidFill>
                <a:latin typeface="Calibri"/>
                <a:cs typeface="Calibri"/>
              </a:rPr>
              <a:t>in</a:t>
            </a:r>
            <a:r>
              <a:rPr sz="280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800" spc="-15" dirty="0">
                <a:solidFill>
                  <a:srgbClr val="404040"/>
                </a:solidFill>
                <a:latin typeface="Calibri"/>
                <a:cs typeface="Calibri"/>
              </a:rPr>
              <a:t>lo</a:t>
            </a:r>
            <a:r>
              <a:rPr sz="2800" spc="-30" dirty="0">
                <a:solidFill>
                  <a:srgbClr val="404040"/>
                </a:solidFill>
                <a:latin typeface="Calibri"/>
                <a:cs typeface="Calibri"/>
              </a:rPr>
              <a:t>n</a:t>
            </a:r>
            <a:r>
              <a:rPr sz="2800" spc="0" dirty="0">
                <a:solidFill>
                  <a:srgbClr val="404040"/>
                </a:solidFill>
                <a:latin typeface="Calibri"/>
                <a:cs typeface="Calibri"/>
              </a:rPr>
              <a:t>g</a:t>
            </a:r>
            <a:r>
              <a:rPr sz="2800" spc="-15" dirty="0">
                <a:solidFill>
                  <a:srgbClr val="404040"/>
                </a:solidFill>
                <a:latin typeface="Calibri"/>
                <a:cs typeface="Calibri"/>
              </a:rPr>
              <a:t>-</a:t>
            </a:r>
            <a:r>
              <a:rPr sz="2800" spc="-35" dirty="0">
                <a:solidFill>
                  <a:srgbClr val="404040"/>
                </a:solidFill>
                <a:latin typeface="Calibri"/>
                <a:cs typeface="Calibri"/>
              </a:rPr>
              <a:t>t</a:t>
            </a:r>
            <a:r>
              <a:rPr sz="2800" spc="-20" dirty="0">
                <a:solidFill>
                  <a:srgbClr val="404040"/>
                </a:solidFill>
                <a:latin typeface="Calibri"/>
                <a:cs typeface="Calibri"/>
              </a:rPr>
              <a:t>erm</a:t>
            </a:r>
            <a:r>
              <a:rPr sz="2800" spc="-1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800" spc="-35" dirty="0">
                <a:solidFill>
                  <a:srgbClr val="404040"/>
                </a:solidFill>
                <a:latin typeface="Calibri"/>
                <a:cs typeface="Calibri"/>
              </a:rPr>
              <a:t>c</a:t>
            </a:r>
            <a:r>
              <a:rPr sz="2800" spc="-15" dirty="0">
                <a:solidFill>
                  <a:srgbClr val="404040"/>
                </a:solidFill>
                <a:latin typeface="Calibri"/>
                <a:cs typeface="Calibri"/>
              </a:rPr>
              <a:t>a</a:t>
            </a:r>
            <a:r>
              <a:rPr sz="2800" spc="-50" dirty="0">
                <a:solidFill>
                  <a:srgbClr val="404040"/>
                </a:solidFill>
                <a:latin typeface="Calibri"/>
                <a:cs typeface="Calibri"/>
              </a:rPr>
              <a:t>r</a:t>
            </a:r>
            <a:r>
              <a:rPr sz="2800" spc="-15" dirty="0">
                <a:solidFill>
                  <a:srgbClr val="404040"/>
                </a:solidFill>
                <a:latin typeface="Calibri"/>
                <a:cs typeface="Calibri"/>
              </a:rPr>
              <a:t>e</a:t>
            </a:r>
            <a:endParaRPr sz="2800"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spcBef>
                <a:spcPts val="670"/>
              </a:spcBef>
              <a:buClr>
                <a:srgbClr val="9480B9"/>
              </a:buClr>
              <a:buFont typeface="Arial"/>
              <a:buChar char="•"/>
              <a:tabLst>
                <a:tab pos="355600" algn="l"/>
              </a:tabLst>
            </a:pPr>
            <a:r>
              <a:rPr sz="2800" spc="-15" dirty="0">
                <a:solidFill>
                  <a:srgbClr val="404040"/>
                </a:solidFill>
                <a:latin typeface="Calibri"/>
                <a:cs typeface="Calibri"/>
              </a:rPr>
              <a:t>Imp</a:t>
            </a:r>
            <a:r>
              <a:rPr sz="2800" spc="-70" dirty="0">
                <a:solidFill>
                  <a:srgbClr val="404040"/>
                </a:solidFill>
                <a:latin typeface="Calibri"/>
                <a:cs typeface="Calibri"/>
              </a:rPr>
              <a:t>r</a:t>
            </a:r>
            <a:r>
              <a:rPr sz="2800" spc="-15" dirty="0">
                <a:solidFill>
                  <a:srgbClr val="404040"/>
                </a:solidFill>
                <a:latin typeface="Calibri"/>
                <a:cs typeface="Calibri"/>
              </a:rPr>
              <a:t>o</a:t>
            </a:r>
            <a:r>
              <a:rPr sz="2800" spc="-45" dirty="0">
                <a:solidFill>
                  <a:srgbClr val="404040"/>
                </a:solidFill>
                <a:latin typeface="Calibri"/>
                <a:cs typeface="Calibri"/>
              </a:rPr>
              <a:t>v</a:t>
            </a:r>
            <a:r>
              <a:rPr sz="2800" spc="-15" dirty="0">
                <a:solidFill>
                  <a:srgbClr val="404040"/>
                </a:solidFill>
                <a:latin typeface="Calibri"/>
                <a:cs typeface="Calibri"/>
              </a:rPr>
              <a:t>e</a:t>
            </a:r>
            <a:r>
              <a:rPr sz="2800" spc="1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800" spc="-15" dirty="0">
                <a:solidFill>
                  <a:srgbClr val="404040"/>
                </a:solidFill>
                <a:latin typeface="Calibri"/>
                <a:cs typeface="Calibri"/>
              </a:rPr>
              <a:t>f</a:t>
            </a:r>
            <a:r>
              <a:rPr sz="2800" spc="-80" dirty="0">
                <a:solidFill>
                  <a:srgbClr val="404040"/>
                </a:solidFill>
                <a:latin typeface="Calibri"/>
                <a:cs typeface="Calibri"/>
              </a:rPr>
              <a:t>r</a:t>
            </a:r>
            <a:r>
              <a:rPr sz="2800" spc="-15" dirty="0">
                <a:solidFill>
                  <a:srgbClr val="404040"/>
                </a:solidFill>
                <a:latin typeface="Calibri"/>
                <a:cs typeface="Calibri"/>
              </a:rPr>
              <a:t>actu</a:t>
            </a:r>
            <a:r>
              <a:rPr sz="2800" spc="-50" dirty="0">
                <a:solidFill>
                  <a:srgbClr val="404040"/>
                </a:solidFill>
                <a:latin typeface="Calibri"/>
                <a:cs typeface="Calibri"/>
              </a:rPr>
              <a:t>r</a:t>
            </a:r>
            <a:r>
              <a:rPr sz="2800" spc="-15" dirty="0">
                <a:solidFill>
                  <a:srgbClr val="404040"/>
                </a:solidFill>
                <a:latin typeface="Calibri"/>
                <a:cs typeface="Calibri"/>
              </a:rPr>
              <a:t>e</a:t>
            </a:r>
            <a:r>
              <a:rPr sz="280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800" spc="-10" dirty="0">
                <a:solidFill>
                  <a:srgbClr val="404040"/>
                </a:solidFill>
                <a:latin typeface="Calibri"/>
                <a:cs typeface="Calibri"/>
              </a:rPr>
              <a:t>r</a:t>
            </a:r>
            <a:r>
              <a:rPr sz="2800" spc="-20" dirty="0">
                <a:solidFill>
                  <a:srgbClr val="404040"/>
                </a:solidFill>
                <a:latin typeface="Calibri"/>
                <a:cs typeface="Calibri"/>
              </a:rPr>
              <a:t>is</a:t>
            </a:r>
            <a:r>
              <a:rPr sz="2800" spc="-15" dirty="0">
                <a:solidFill>
                  <a:srgbClr val="404040"/>
                </a:solidFill>
                <a:latin typeface="Calibri"/>
                <a:cs typeface="Calibri"/>
              </a:rPr>
              <a:t>k</a:t>
            </a:r>
            <a:r>
              <a:rPr sz="2800" spc="2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800" spc="-15" dirty="0">
                <a:solidFill>
                  <a:srgbClr val="404040"/>
                </a:solidFill>
                <a:latin typeface="Calibri"/>
                <a:cs typeface="Calibri"/>
              </a:rPr>
              <a:t>assess</a:t>
            </a:r>
            <a:r>
              <a:rPr sz="2800" spc="-40" dirty="0">
                <a:solidFill>
                  <a:srgbClr val="404040"/>
                </a:solidFill>
                <a:latin typeface="Calibri"/>
                <a:cs typeface="Calibri"/>
              </a:rPr>
              <a:t>m</a:t>
            </a:r>
            <a:r>
              <a:rPr sz="2800" spc="-15" dirty="0">
                <a:solidFill>
                  <a:srgbClr val="404040"/>
                </a:solidFill>
                <a:latin typeface="Calibri"/>
                <a:cs typeface="Calibri"/>
              </a:rPr>
              <a:t>e</a:t>
            </a:r>
            <a:r>
              <a:rPr sz="2800" spc="-50" dirty="0">
                <a:solidFill>
                  <a:srgbClr val="404040"/>
                </a:solidFill>
                <a:latin typeface="Calibri"/>
                <a:cs typeface="Calibri"/>
              </a:rPr>
              <a:t>n</a:t>
            </a:r>
            <a:r>
              <a:rPr sz="2800" spc="-10" dirty="0">
                <a:solidFill>
                  <a:srgbClr val="404040"/>
                </a:solidFill>
                <a:latin typeface="Calibri"/>
                <a:cs typeface="Calibri"/>
              </a:rPr>
              <a:t>t</a:t>
            </a:r>
            <a:r>
              <a:rPr sz="2800" spc="3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800" spc="-15" dirty="0">
                <a:solidFill>
                  <a:srgbClr val="404040"/>
                </a:solidFill>
                <a:latin typeface="Calibri"/>
                <a:cs typeface="Calibri"/>
              </a:rPr>
              <a:t>and</a:t>
            </a:r>
            <a:r>
              <a:rPr sz="2800" dirty="0">
                <a:solidFill>
                  <a:srgbClr val="404040"/>
                </a:solidFill>
                <a:latin typeface="Calibri"/>
                <a:cs typeface="Calibri"/>
              </a:rPr>
              <a:t> i</a:t>
            </a:r>
            <a:r>
              <a:rPr sz="2800" spc="-15" dirty="0">
                <a:solidFill>
                  <a:srgbClr val="404040"/>
                </a:solidFill>
                <a:latin typeface="Calibri"/>
                <a:cs typeface="Calibri"/>
              </a:rPr>
              <a:t>de</a:t>
            </a:r>
            <a:r>
              <a:rPr sz="2800" spc="-50" dirty="0">
                <a:solidFill>
                  <a:srgbClr val="404040"/>
                </a:solidFill>
                <a:latin typeface="Calibri"/>
                <a:cs typeface="Calibri"/>
              </a:rPr>
              <a:t>n</a:t>
            </a:r>
            <a:r>
              <a:rPr sz="2800" dirty="0">
                <a:solidFill>
                  <a:srgbClr val="404040"/>
                </a:solidFill>
                <a:latin typeface="Calibri"/>
                <a:cs typeface="Calibri"/>
              </a:rPr>
              <a:t>t</a:t>
            </a:r>
            <a:r>
              <a:rPr sz="2800" spc="-10" dirty="0">
                <a:solidFill>
                  <a:srgbClr val="404040"/>
                </a:solidFill>
                <a:latin typeface="Calibri"/>
                <a:cs typeface="Calibri"/>
              </a:rPr>
              <a:t>i</a:t>
            </a:r>
            <a:r>
              <a:rPr sz="2800" spc="-5" dirty="0">
                <a:solidFill>
                  <a:srgbClr val="404040"/>
                </a:solidFill>
                <a:latin typeface="Calibri"/>
                <a:cs typeface="Calibri"/>
              </a:rPr>
              <a:t>f</a:t>
            </a:r>
            <a:r>
              <a:rPr sz="2800" spc="-10" dirty="0">
                <a:solidFill>
                  <a:srgbClr val="404040"/>
                </a:solidFill>
                <a:latin typeface="Calibri"/>
                <a:cs typeface="Calibri"/>
              </a:rPr>
              <a:t>i</a:t>
            </a:r>
            <a:r>
              <a:rPr sz="2800" spc="-35" dirty="0">
                <a:solidFill>
                  <a:srgbClr val="404040"/>
                </a:solidFill>
                <a:latin typeface="Calibri"/>
                <a:cs typeface="Calibri"/>
              </a:rPr>
              <a:t>ca</a:t>
            </a:r>
            <a:r>
              <a:rPr sz="2800" dirty="0">
                <a:solidFill>
                  <a:srgbClr val="404040"/>
                </a:solidFill>
                <a:latin typeface="Calibri"/>
                <a:cs typeface="Calibri"/>
              </a:rPr>
              <a:t>t</a:t>
            </a:r>
            <a:r>
              <a:rPr sz="2800" spc="-10" dirty="0">
                <a:solidFill>
                  <a:srgbClr val="404040"/>
                </a:solidFill>
                <a:latin typeface="Calibri"/>
                <a:cs typeface="Calibri"/>
              </a:rPr>
              <a:t>i</a:t>
            </a:r>
            <a:r>
              <a:rPr sz="2800" spc="-5" dirty="0">
                <a:solidFill>
                  <a:srgbClr val="404040"/>
                </a:solidFill>
                <a:latin typeface="Calibri"/>
                <a:cs typeface="Calibri"/>
              </a:rPr>
              <a:t>on</a:t>
            </a:r>
            <a:endParaRPr sz="2800">
              <a:latin typeface="Calibri"/>
              <a:cs typeface="Calibri"/>
            </a:endParaRPr>
          </a:p>
          <a:p>
            <a:pPr marL="355600">
              <a:lnSpc>
                <a:spcPct val="100000"/>
              </a:lnSpc>
            </a:pPr>
            <a:r>
              <a:rPr sz="2800" spc="-20" dirty="0">
                <a:solidFill>
                  <a:srgbClr val="404040"/>
                </a:solidFill>
                <a:latin typeface="Calibri"/>
                <a:cs typeface="Calibri"/>
              </a:rPr>
              <a:t>o</a:t>
            </a:r>
            <a:r>
              <a:rPr sz="2800" spc="-10" dirty="0">
                <a:solidFill>
                  <a:srgbClr val="404040"/>
                </a:solidFill>
                <a:latin typeface="Calibri"/>
                <a:cs typeface="Calibri"/>
              </a:rPr>
              <a:t>f</a:t>
            </a:r>
            <a:r>
              <a:rPr sz="2800" spc="-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800" spc="-45" dirty="0">
                <a:solidFill>
                  <a:srgbClr val="404040"/>
                </a:solidFill>
                <a:latin typeface="Calibri"/>
                <a:cs typeface="Calibri"/>
              </a:rPr>
              <a:t>r</a:t>
            </a:r>
            <a:r>
              <a:rPr sz="2800" spc="-15" dirty="0">
                <a:solidFill>
                  <a:srgbClr val="404040"/>
                </a:solidFill>
                <a:latin typeface="Calibri"/>
                <a:cs typeface="Calibri"/>
              </a:rPr>
              <a:t>es</a:t>
            </a:r>
            <a:r>
              <a:rPr sz="2800" spc="-20" dirty="0">
                <a:solidFill>
                  <a:srgbClr val="404040"/>
                </a:solidFill>
                <a:latin typeface="Calibri"/>
                <a:cs typeface="Calibri"/>
              </a:rPr>
              <a:t>ide</a:t>
            </a:r>
            <a:r>
              <a:rPr sz="2800" spc="-50" dirty="0">
                <a:solidFill>
                  <a:srgbClr val="404040"/>
                </a:solidFill>
                <a:latin typeface="Calibri"/>
                <a:cs typeface="Calibri"/>
              </a:rPr>
              <a:t>n</a:t>
            </a:r>
            <a:r>
              <a:rPr sz="2800" spc="-15" dirty="0">
                <a:solidFill>
                  <a:srgbClr val="404040"/>
                </a:solidFill>
                <a:latin typeface="Calibri"/>
                <a:cs typeface="Calibri"/>
              </a:rPr>
              <a:t>ts</a:t>
            </a:r>
            <a:r>
              <a:rPr sz="2800" spc="3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800" spc="-35" dirty="0">
                <a:solidFill>
                  <a:srgbClr val="404040"/>
                </a:solidFill>
                <a:latin typeface="Calibri"/>
                <a:cs typeface="Calibri"/>
              </a:rPr>
              <a:t>a</a:t>
            </a:r>
            <a:r>
              <a:rPr sz="2800" spc="-10" dirty="0">
                <a:solidFill>
                  <a:srgbClr val="404040"/>
                </a:solidFill>
                <a:latin typeface="Calibri"/>
                <a:cs typeface="Calibri"/>
              </a:rPr>
              <a:t>t </a:t>
            </a:r>
            <a:r>
              <a:rPr sz="2800" spc="-20" dirty="0">
                <a:solidFill>
                  <a:srgbClr val="404040"/>
                </a:solidFill>
                <a:latin typeface="Calibri"/>
                <a:cs typeface="Calibri"/>
              </a:rPr>
              <a:t>hi</a:t>
            </a:r>
            <a:r>
              <a:rPr sz="2800" spc="-15" dirty="0">
                <a:solidFill>
                  <a:srgbClr val="404040"/>
                </a:solidFill>
                <a:latin typeface="Calibri"/>
                <a:cs typeface="Calibri"/>
              </a:rPr>
              <a:t>gh</a:t>
            </a:r>
            <a:r>
              <a:rPr sz="2800" spc="2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800" spc="-10" dirty="0">
                <a:solidFill>
                  <a:srgbClr val="404040"/>
                </a:solidFill>
                <a:latin typeface="Calibri"/>
                <a:cs typeface="Calibri"/>
              </a:rPr>
              <a:t>r</a:t>
            </a:r>
            <a:r>
              <a:rPr sz="2800" spc="-20" dirty="0">
                <a:solidFill>
                  <a:srgbClr val="404040"/>
                </a:solidFill>
                <a:latin typeface="Calibri"/>
                <a:cs typeface="Calibri"/>
              </a:rPr>
              <a:t>isk</a:t>
            </a:r>
            <a:endParaRPr sz="2800">
              <a:latin typeface="Calibri"/>
              <a:cs typeface="Calibri"/>
            </a:endParaRPr>
          </a:p>
          <a:p>
            <a:pPr marL="355600" marR="141605" indent="-342900">
              <a:lnSpc>
                <a:spcPct val="100000"/>
              </a:lnSpc>
              <a:spcBef>
                <a:spcPts val="670"/>
              </a:spcBef>
              <a:buClr>
                <a:srgbClr val="9480B9"/>
              </a:buClr>
              <a:buFont typeface="Arial"/>
              <a:buChar char="•"/>
              <a:tabLst>
                <a:tab pos="355600" algn="l"/>
              </a:tabLst>
            </a:pPr>
            <a:r>
              <a:rPr sz="2800" spc="-20" dirty="0">
                <a:solidFill>
                  <a:srgbClr val="404040"/>
                </a:solidFill>
                <a:latin typeface="Calibri"/>
                <a:cs typeface="Calibri"/>
              </a:rPr>
              <a:t>Lear</a:t>
            </a:r>
            <a:r>
              <a:rPr sz="2800" spc="-15" dirty="0">
                <a:solidFill>
                  <a:srgbClr val="404040"/>
                </a:solidFill>
                <a:latin typeface="Calibri"/>
                <a:cs typeface="Calibri"/>
              </a:rPr>
              <a:t>n</a:t>
            </a:r>
            <a:r>
              <a:rPr sz="2800" spc="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800" spc="-20" dirty="0">
                <a:solidFill>
                  <a:srgbClr val="404040"/>
                </a:solidFill>
                <a:latin typeface="Calibri"/>
                <a:cs typeface="Calibri"/>
              </a:rPr>
              <a:t>h</a:t>
            </a:r>
            <a:r>
              <a:rPr sz="2800" spc="-30" dirty="0">
                <a:solidFill>
                  <a:srgbClr val="404040"/>
                </a:solidFill>
                <a:latin typeface="Calibri"/>
                <a:cs typeface="Calibri"/>
              </a:rPr>
              <a:t>o</a:t>
            </a:r>
            <a:r>
              <a:rPr sz="2800" spc="-20" dirty="0">
                <a:solidFill>
                  <a:srgbClr val="404040"/>
                </a:solidFill>
                <a:latin typeface="Calibri"/>
                <a:cs typeface="Calibri"/>
              </a:rPr>
              <a:t>w</a:t>
            </a:r>
            <a:r>
              <a:rPr sz="2800" spc="1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800" spc="-35" dirty="0">
                <a:solidFill>
                  <a:srgbClr val="404040"/>
                </a:solidFill>
                <a:latin typeface="Calibri"/>
                <a:cs typeface="Calibri"/>
              </a:rPr>
              <a:t>t</a:t>
            </a:r>
            <a:r>
              <a:rPr sz="2800" spc="-15" dirty="0">
                <a:solidFill>
                  <a:srgbClr val="404040"/>
                </a:solidFill>
                <a:latin typeface="Calibri"/>
                <a:cs typeface="Calibri"/>
              </a:rPr>
              <a:t>o</a:t>
            </a:r>
            <a:r>
              <a:rPr sz="2800" spc="-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800" spc="-10" dirty="0">
                <a:solidFill>
                  <a:srgbClr val="404040"/>
                </a:solidFill>
                <a:latin typeface="Calibri"/>
                <a:cs typeface="Calibri"/>
              </a:rPr>
              <a:t>c</a:t>
            </a:r>
            <a:r>
              <a:rPr sz="2800" spc="-20" dirty="0">
                <a:solidFill>
                  <a:srgbClr val="404040"/>
                </a:solidFill>
                <a:latin typeface="Calibri"/>
                <a:cs typeface="Calibri"/>
              </a:rPr>
              <a:t>hoos</a:t>
            </a:r>
            <a:r>
              <a:rPr sz="2800" spc="-15" dirty="0">
                <a:solidFill>
                  <a:srgbClr val="404040"/>
                </a:solidFill>
                <a:latin typeface="Calibri"/>
                <a:cs typeface="Calibri"/>
              </a:rPr>
              <a:t>e</a:t>
            </a:r>
            <a:r>
              <a:rPr sz="2800" spc="1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800" spc="-20" dirty="0">
                <a:solidFill>
                  <a:srgbClr val="404040"/>
                </a:solidFill>
                <a:latin typeface="Calibri"/>
                <a:cs typeface="Calibri"/>
              </a:rPr>
              <a:t>no</a:t>
            </a:r>
            <a:r>
              <a:rPr sz="2800" spc="-5" dirty="0">
                <a:solidFill>
                  <a:srgbClr val="404040"/>
                </a:solidFill>
                <a:latin typeface="Calibri"/>
                <a:cs typeface="Calibri"/>
              </a:rPr>
              <a:t>n</a:t>
            </a:r>
            <a:r>
              <a:rPr sz="2800" spc="-20" dirty="0">
                <a:solidFill>
                  <a:srgbClr val="404040"/>
                </a:solidFill>
                <a:latin typeface="Calibri"/>
                <a:cs typeface="Calibri"/>
              </a:rPr>
              <a:t>-pharm</a:t>
            </a:r>
            <a:r>
              <a:rPr sz="2800" spc="-15" dirty="0">
                <a:solidFill>
                  <a:srgbClr val="404040"/>
                </a:solidFill>
                <a:latin typeface="Calibri"/>
                <a:cs typeface="Calibri"/>
              </a:rPr>
              <a:t>a</a:t>
            </a:r>
            <a:r>
              <a:rPr sz="2800" spc="-30" dirty="0">
                <a:solidFill>
                  <a:srgbClr val="404040"/>
                </a:solidFill>
                <a:latin typeface="Calibri"/>
                <a:cs typeface="Calibri"/>
              </a:rPr>
              <a:t>c</a:t>
            </a:r>
            <a:r>
              <a:rPr sz="2800" spc="-20" dirty="0">
                <a:solidFill>
                  <a:srgbClr val="404040"/>
                </a:solidFill>
                <a:latin typeface="Calibri"/>
                <a:cs typeface="Calibri"/>
              </a:rPr>
              <a:t>ologi</a:t>
            </a:r>
            <a:r>
              <a:rPr sz="2800" spc="-35" dirty="0">
                <a:solidFill>
                  <a:srgbClr val="404040"/>
                </a:solidFill>
                <a:latin typeface="Calibri"/>
                <a:cs typeface="Calibri"/>
              </a:rPr>
              <a:t>c</a:t>
            </a:r>
            <a:r>
              <a:rPr sz="2800" spc="-10" dirty="0">
                <a:solidFill>
                  <a:srgbClr val="404040"/>
                </a:solidFill>
                <a:latin typeface="Calibri"/>
                <a:cs typeface="Calibri"/>
              </a:rPr>
              <a:t>al</a:t>
            </a:r>
            <a:r>
              <a:rPr sz="2800" spc="3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800" spc="-15" dirty="0">
                <a:solidFill>
                  <a:srgbClr val="404040"/>
                </a:solidFill>
                <a:latin typeface="Calibri"/>
                <a:cs typeface="Calibri"/>
              </a:rPr>
              <a:t>and</a:t>
            </a:r>
            <a:r>
              <a:rPr sz="2800" spc="-1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800" spc="-20" dirty="0">
                <a:solidFill>
                  <a:srgbClr val="404040"/>
                </a:solidFill>
                <a:latin typeface="Calibri"/>
                <a:cs typeface="Calibri"/>
              </a:rPr>
              <a:t>pharm</a:t>
            </a:r>
            <a:r>
              <a:rPr sz="2800" spc="-15" dirty="0">
                <a:solidFill>
                  <a:srgbClr val="404040"/>
                </a:solidFill>
                <a:latin typeface="Calibri"/>
                <a:cs typeface="Calibri"/>
              </a:rPr>
              <a:t>a</a:t>
            </a:r>
            <a:r>
              <a:rPr sz="2800" spc="-30" dirty="0">
                <a:solidFill>
                  <a:srgbClr val="404040"/>
                </a:solidFill>
                <a:latin typeface="Calibri"/>
                <a:cs typeface="Calibri"/>
              </a:rPr>
              <a:t>c</a:t>
            </a:r>
            <a:r>
              <a:rPr sz="2800" spc="-20" dirty="0">
                <a:solidFill>
                  <a:srgbClr val="404040"/>
                </a:solidFill>
                <a:latin typeface="Calibri"/>
                <a:cs typeface="Calibri"/>
              </a:rPr>
              <a:t>ologi</a:t>
            </a:r>
            <a:r>
              <a:rPr sz="2800" spc="-35" dirty="0">
                <a:solidFill>
                  <a:srgbClr val="404040"/>
                </a:solidFill>
                <a:latin typeface="Calibri"/>
                <a:cs typeface="Calibri"/>
              </a:rPr>
              <a:t>c</a:t>
            </a:r>
            <a:r>
              <a:rPr sz="2800" spc="-10" dirty="0">
                <a:solidFill>
                  <a:srgbClr val="404040"/>
                </a:solidFill>
                <a:latin typeface="Calibri"/>
                <a:cs typeface="Calibri"/>
              </a:rPr>
              <a:t>al</a:t>
            </a:r>
            <a:r>
              <a:rPr sz="2800" spc="1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800" spc="-15" dirty="0">
                <a:solidFill>
                  <a:srgbClr val="404040"/>
                </a:solidFill>
                <a:latin typeface="Calibri"/>
                <a:cs typeface="Calibri"/>
              </a:rPr>
              <a:t>the</a:t>
            </a:r>
            <a:r>
              <a:rPr sz="2800" spc="-80" dirty="0">
                <a:solidFill>
                  <a:srgbClr val="404040"/>
                </a:solidFill>
                <a:latin typeface="Calibri"/>
                <a:cs typeface="Calibri"/>
              </a:rPr>
              <a:t>r</a:t>
            </a:r>
            <a:r>
              <a:rPr sz="2800" spc="-15" dirty="0">
                <a:solidFill>
                  <a:srgbClr val="404040"/>
                </a:solidFill>
                <a:latin typeface="Calibri"/>
                <a:cs typeface="Calibri"/>
              </a:rPr>
              <a:t>apies</a:t>
            </a:r>
            <a:r>
              <a:rPr sz="2800" spc="1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800" spc="-75" dirty="0">
                <a:solidFill>
                  <a:srgbClr val="404040"/>
                </a:solidFill>
                <a:latin typeface="Calibri"/>
                <a:cs typeface="Calibri"/>
              </a:rPr>
              <a:t>f</a:t>
            </a:r>
            <a:r>
              <a:rPr sz="2800" spc="-20" dirty="0">
                <a:solidFill>
                  <a:srgbClr val="404040"/>
                </a:solidFill>
                <a:latin typeface="Calibri"/>
                <a:cs typeface="Calibri"/>
              </a:rPr>
              <a:t>o</a:t>
            </a:r>
            <a:r>
              <a:rPr sz="2800" spc="-10" dirty="0">
                <a:solidFill>
                  <a:srgbClr val="404040"/>
                </a:solidFill>
                <a:latin typeface="Calibri"/>
                <a:cs typeface="Calibri"/>
              </a:rPr>
              <a:t>r</a:t>
            </a:r>
            <a:r>
              <a:rPr sz="280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800" spc="-50" dirty="0">
                <a:solidFill>
                  <a:srgbClr val="404040"/>
                </a:solidFill>
                <a:latin typeface="Calibri"/>
                <a:cs typeface="Calibri"/>
              </a:rPr>
              <a:t>r</a:t>
            </a:r>
            <a:r>
              <a:rPr sz="2800" spc="-15" dirty="0">
                <a:solidFill>
                  <a:srgbClr val="404040"/>
                </a:solidFill>
                <a:latin typeface="Calibri"/>
                <a:cs typeface="Calibri"/>
              </a:rPr>
              <a:t>es</a:t>
            </a:r>
            <a:r>
              <a:rPr sz="2800" spc="-20" dirty="0">
                <a:solidFill>
                  <a:srgbClr val="404040"/>
                </a:solidFill>
                <a:latin typeface="Calibri"/>
                <a:cs typeface="Calibri"/>
              </a:rPr>
              <a:t>ide</a:t>
            </a:r>
            <a:r>
              <a:rPr sz="2800" spc="-50" dirty="0">
                <a:solidFill>
                  <a:srgbClr val="404040"/>
                </a:solidFill>
                <a:latin typeface="Calibri"/>
                <a:cs typeface="Calibri"/>
              </a:rPr>
              <a:t>n</a:t>
            </a:r>
            <a:r>
              <a:rPr sz="2800" spc="-15" dirty="0">
                <a:solidFill>
                  <a:srgbClr val="404040"/>
                </a:solidFill>
                <a:latin typeface="Calibri"/>
                <a:cs typeface="Calibri"/>
              </a:rPr>
              <a:t>ts</a:t>
            </a:r>
            <a:r>
              <a:rPr sz="2800" spc="3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800" spc="-35" dirty="0">
                <a:solidFill>
                  <a:srgbClr val="404040"/>
                </a:solidFill>
                <a:latin typeface="Calibri"/>
                <a:cs typeface="Calibri"/>
              </a:rPr>
              <a:t>a</a:t>
            </a:r>
            <a:r>
              <a:rPr sz="2800" spc="-10" dirty="0">
                <a:solidFill>
                  <a:srgbClr val="404040"/>
                </a:solidFill>
                <a:latin typeface="Calibri"/>
                <a:cs typeface="Calibri"/>
              </a:rPr>
              <a:t>t </a:t>
            </a:r>
            <a:r>
              <a:rPr sz="2800" spc="-20" dirty="0">
                <a:solidFill>
                  <a:srgbClr val="404040"/>
                </a:solidFill>
                <a:latin typeface="Calibri"/>
                <a:cs typeface="Calibri"/>
              </a:rPr>
              <a:t>hi</a:t>
            </a:r>
            <a:r>
              <a:rPr sz="2800" spc="-15" dirty="0">
                <a:solidFill>
                  <a:srgbClr val="404040"/>
                </a:solidFill>
                <a:latin typeface="Calibri"/>
                <a:cs typeface="Calibri"/>
              </a:rPr>
              <a:t>gh</a:t>
            </a:r>
            <a:r>
              <a:rPr sz="2800" spc="2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800" spc="-10" dirty="0">
                <a:solidFill>
                  <a:srgbClr val="404040"/>
                </a:solidFill>
                <a:latin typeface="Calibri"/>
                <a:cs typeface="Calibri"/>
              </a:rPr>
              <a:t>r</a:t>
            </a:r>
            <a:r>
              <a:rPr sz="2800" spc="-20" dirty="0">
                <a:solidFill>
                  <a:srgbClr val="404040"/>
                </a:solidFill>
                <a:latin typeface="Calibri"/>
                <a:cs typeface="Calibri"/>
              </a:rPr>
              <a:t>isk o</a:t>
            </a:r>
            <a:r>
              <a:rPr sz="2800" spc="-10" dirty="0">
                <a:solidFill>
                  <a:srgbClr val="404040"/>
                </a:solidFill>
                <a:latin typeface="Calibri"/>
                <a:cs typeface="Calibri"/>
              </a:rPr>
              <a:t>f</a:t>
            </a:r>
            <a:r>
              <a:rPr sz="2800" spc="-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800" spc="-15" dirty="0">
                <a:solidFill>
                  <a:srgbClr val="404040"/>
                </a:solidFill>
                <a:latin typeface="Calibri"/>
                <a:cs typeface="Calibri"/>
              </a:rPr>
              <a:t>f</a:t>
            </a:r>
            <a:r>
              <a:rPr sz="2800" spc="-70" dirty="0">
                <a:solidFill>
                  <a:srgbClr val="404040"/>
                </a:solidFill>
                <a:latin typeface="Calibri"/>
                <a:cs typeface="Calibri"/>
              </a:rPr>
              <a:t>r</a:t>
            </a:r>
            <a:r>
              <a:rPr sz="2800" spc="-15" dirty="0">
                <a:solidFill>
                  <a:srgbClr val="404040"/>
                </a:solidFill>
                <a:latin typeface="Calibri"/>
                <a:cs typeface="Calibri"/>
              </a:rPr>
              <a:t>a</a:t>
            </a:r>
            <a:r>
              <a:rPr sz="2800" spc="-10" dirty="0">
                <a:solidFill>
                  <a:srgbClr val="404040"/>
                </a:solidFill>
                <a:latin typeface="Calibri"/>
                <a:cs typeface="Calibri"/>
              </a:rPr>
              <a:t>c</a:t>
            </a:r>
            <a:r>
              <a:rPr sz="2800" spc="-15" dirty="0">
                <a:solidFill>
                  <a:srgbClr val="404040"/>
                </a:solidFill>
                <a:latin typeface="Calibri"/>
                <a:cs typeface="Calibri"/>
              </a:rPr>
              <a:t>tu</a:t>
            </a:r>
            <a:r>
              <a:rPr sz="2800" spc="-55" dirty="0">
                <a:solidFill>
                  <a:srgbClr val="404040"/>
                </a:solidFill>
                <a:latin typeface="Calibri"/>
                <a:cs typeface="Calibri"/>
              </a:rPr>
              <a:t>r</a:t>
            </a:r>
            <a:r>
              <a:rPr sz="2800" spc="-15" dirty="0">
                <a:solidFill>
                  <a:srgbClr val="404040"/>
                </a:solidFill>
                <a:latin typeface="Calibri"/>
                <a:cs typeface="Calibri"/>
              </a:rPr>
              <a:t>e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3711066" y="6513982"/>
            <a:ext cx="1721485" cy="1524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000" spc="-5" dirty="0">
                <a:solidFill>
                  <a:srgbClr val="585858"/>
                </a:solidFill>
                <a:latin typeface="Calibri"/>
                <a:cs typeface="Calibri"/>
              </a:rPr>
              <a:t>Papaioann</a:t>
            </a:r>
            <a:r>
              <a:rPr sz="1000" spc="-15" dirty="0">
                <a:solidFill>
                  <a:srgbClr val="585858"/>
                </a:solidFill>
                <a:latin typeface="Calibri"/>
                <a:cs typeface="Calibri"/>
              </a:rPr>
              <a:t>o</a:t>
            </a:r>
            <a:r>
              <a:rPr sz="1000" spc="-10" dirty="0">
                <a:solidFill>
                  <a:srgbClr val="585858"/>
                </a:solidFill>
                <a:latin typeface="Calibri"/>
                <a:cs typeface="Calibri"/>
              </a:rPr>
              <a:t>u</a:t>
            </a:r>
            <a:r>
              <a:rPr sz="1000" spc="-45" dirty="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585858"/>
                </a:solidFill>
                <a:latin typeface="Calibri"/>
                <a:cs typeface="Calibri"/>
              </a:rPr>
              <a:t>A</a:t>
            </a:r>
            <a:r>
              <a:rPr sz="1000" dirty="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585858"/>
                </a:solidFill>
                <a:latin typeface="Calibri"/>
                <a:cs typeface="Calibri"/>
              </a:rPr>
              <a:t>e</a:t>
            </a:r>
            <a:r>
              <a:rPr sz="1000" spc="-5" dirty="0">
                <a:solidFill>
                  <a:srgbClr val="585858"/>
                </a:solidFill>
                <a:latin typeface="Calibri"/>
                <a:cs typeface="Calibri"/>
              </a:rPr>
              <a:t>t</a:t>
            </a:r>
            <a:r>
              <a:rPr sz="1000" spc="10" dirty="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585858"/>
                </a:solidFill>
                <a:latin typeface="Calibri"/>
                <a:cs typeface="Calibri"/>
              </a:rPr>
              <a:t>al.</a:t>
            </a:r>
            <a:r>
              <a:rPr sz="1000" spc="-10" dirty="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sz="1000" spc="-15" dirty="0">
                <a:solidFill>
                  <a:srgbClr val="585858"/>
                </a:solidFill>
                <a:latin typeface="Calibri"/>
                <a:cs typeface="Calibri"/>
              </a:rPr>
              <a:t>C</a:t>
            </a:r>
            <a:r>
              <a:rPr sz="1000" spc="-10" dirty="0">
                <a:solidFill>
                  <a:srgbClr val="585858"/>
                </a:solidFill>
                <a:latin typeface="Calibri"/>
                <a:cs typeface="Calibri"/>
              </a:rPr>
              <a:t>M</a:t>
            </a:r>
            <a:r>
              <a:rPr sz="1000" spc="-15" dirty="0">
                <a:solidFill>
                  <a:srgbClr val="585858"/>
                </a:solidFill>
                <a:latin typeface="Calibri"/>
                <a:cs typeface="Calibri"/>
              </a:rPr>
              <a:t>AJ</a:t>
            </a:r>
            <a:r>
              <a:rPr sz="1000" dirty="0">
                <a:solidFill>
                  <a:srgbClr val="585858"/>
                </a:solidFill>
                <a:latin typeface="Calibri"/>
                <a:cs typeface="Calibri"/>
              </a:rPr>
              <a:t>.</a:t>
            </a:r>
            <a:r>
              <a:rPr sz="1000" spc="10" dirty="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585858"/>
                </a:solidFill>
                <a:latin typeface="Calibri"/>
                <a:cs typeface="Calibri"/>
              </a:rPr>
              <a:t>2</a:t>
            </a:r>
            <a:r>
              <a:rPr sz="1000" spc="-10" dirty="0">
                <a:solidFill>
                  <a:srgbClr val="585858"/>
                </a:solidFill>
                <a:latin typeface="Calibri"/>
                <a:cs typeface="Calibri"/>
              </a:rPr>
              <a:t>0</a:t>
            </a:r>
            <a:r>
              <a:rPr sz="1000" spc="-5" dirty="0">
                <a:solidFill>
                  <a:srgbClr val="585858"/>
                </a:solidFill>
                <a:latin typeface="Calibri"/>
                <a:cs typeface="Calibri"/>
              </a:rPr>
              <a:t>15</a:t>
            </a:r>
            <a:endParaRPr sz="1000">
              <a:latin typeface="Calibri"/>
              <a:cs typeface="Calibri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91515" rIns="0" bIns="0" rtlCol="0">
            <a:spAutoFit/>
          </a:bodyPr>
          <a:lstStyle/>
          <a:p>
            <a:pPr marL="3288029">
              <a:lnSpc>
                <a:spcPct val="100000"/>
              </a:lnSpc>
            </a:pPr>
            <a:r>
              <a:rPr spc="-5" dirty="0"/>
              <a:t>Obje</a:t>
            </a:r>
            <a:r>
              <a:rPr spc="10" dirty="0"/>
              <a:t>c</a:t>
            </a:r>
            <a:r>
              <a:rPr spc="-15" dirty="0"/>
              <a:t>ti</a:t>
            </a:r>
            <a:r>
              <a:rPr spc="-55" dirty="0"/>
              <a:t>v</a:t>
            </a:r>
            <a:r>
              <a:rPr spc="-5" dirty="0"/>
              <a:t>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91515" rIns="0" bIns="0" rtlCol="0">
            <a:spAutoFit/>
          </a:bodyPr>
          <a:lstStyle/>
          <a:p>
            <a:pPr marL="1381125">
              <a:lnSpc>
                <a:spcPct val="100000"/>
              </a:lnSpc>
            </a:pPr>
            <a:r>
              <a:rPr spc="-65" dirty="0"/>
              <a:t>F</a:t>
            </a:r>
            <a:r>
              <a:rPr dirty="0"/>
              <a:t>or</a:t>
            </a:r>
            <a:r>
              <a:rPr spc="-5" dirty="0"/>
              <a:t> </a:t>
            </a:r>
            <a:r>
              <a:rPr spc="-40" dirty="0"/>
              <a:t>H</a:t>
            </a:r>
            <a:r>
              <a:rPr spc="-20" dirty="0"/>
              <a:t>IGH</a:t>
            </a:r>
            <a:r>
              <a:rPr spc="10" dirty="0"/>
              <a:t> </a:t>
            </a:r>
            <a:r>
              <a:rPr spc="-20" dirty="0"/>
              <a:t>RISK</a:t>
            </a:r>
            <a:r>
              <a:rPr dirty="0"/>
              <a:t> </a:t>
            </a:r>
            <a:r>
              <a:rPr spc="-35" dirty="0"/>
              <a:t>r</a:t>
            </a:r>
            <a:r>
              <a:rPr spc="-25" dirty="0"/>
              <a:t>eside</a:t>
            </a:r>
            <a:r>
              <a:rPr spc="-40" dirty="0"/>
              <a:t>n</a:t>
            </a:r>
            <a:r>
              <a:rPr spc="-15" dirty="0"/>
              <a:t>ts,</a:t>
            </a:r>
            <a:r>
              <a:rPr spc="-5" dirty="0"/>
              <a:t> </a:t>
            </a:r>
            <a:r>
              <a:rPr spc="-20" dirty="0"/>
              <a:t>w</a:t>
            </a:r>
            <a:r>
              <a:rPr dirty="0"/>
              <a:t>e</a:t>
            </a:r>
            <a:r>
              <a:rPr spc="-5" dirty="0"/>
              <a:t> </a:t>
            </a:r>
            <a:r>
              <a:rPr spc="-20" dirty="0"/>
              <a:t>su</a:t>
            </a:r>
            <a:r>
              <a:rPr spc="-10" dirty="0"/>
              <a:t>g</a:t>
            </a:r>
            <a:r>
              <a:rPr spc="-40" dirty="0"/>
              <a:t>g</a:t>
            </a:r>
            <a:r>
              <a:rPr spc="-5" dirty="0"/>
              <a:t>e</a:t>
            </a:r>
            <a:r>
              <a:rPr spc="-35" dirty="0"/>
              <a:t>s</a:t>
            </a:r>
            <a:r>
              <a:rPr dirty="0"/>
              <a:t>t</a:t>
            </a:r>
            <a:r>
              <a:rPr spc="-5" dirty="0"/>
              <a:t>...</a:t>
            </a:r>
          </a:p>
        </p:txBody>
      </p:sp>
      <p:sp>
        <p:nvSpPr>
          <p:cNvPr id="3" name="object 3"/>
          <p:cNvSpPr/>
          <p:nvPr/>
        </p:nvSpPr>
        <p:spPr>
          <a:xfrm>
            <a:off x="780287" y="2913888"/>
            <a:ext cx="3218688" cy="161848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874775" y="3232404"/>
            <a:ext cx="3093720" cy="1069848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838200" y="2971800"/>
            <a:ext cx="3048000" cy="1447800"/>
          </a:xfrm>
          <a:custGeom>
            <a:avLst/>
            <a:gdLst/>
            <a:ahLst/>
            <a:cxnLst/>
            <a:rect l="l" t="t" r="r" b="b"/>
            <a:pathLst>
              <a:path w="3048000" h="1447800">
                <a:moveTo>
                  <a:pt x="2806700" y="0"/>
                </a:moveTo>
                <a:lnTo>
                  <a:pt x="241300" y="0"/>
                </a:lnTo>
                <a:lnTo>
                  <a:pt x="221510" y="800"/>
                </a:lnTo>
                <a:lnTo>
                  <a:pt x="183314" y="7015"/>
                </a:lnTo>
                <a:lnTo>
                  <a:pt x="130411" y="26941"/>
                </a:lnTo>
                <a:lnTo>
                  <a:pt x="84266" y="58099"/>
                </a:lnTo>
                <a:lnTo>
                  <a:pt x="46558" y="98810"/>
                </a:lnTo>
                <a:lnTo>
                  <a:pt x="18963" y="147393"/>
                </a:lnTo>
                <a:lnTo>
                  <a:pt x="3158" y="202170"/>
                </a:lnTo>
                <a:lnTo>
                  <a:pt x="0" y="241300"/>
                </a:lnTo>
                <a:lnTo>
                  <a:pt x="0" y="1206500"/>
                </a:lnTo>
                <a:lnTo>
                  <a:pt x="3158" y="1245629"/>
                </a:lnTo>
                <a:lnTo>
                  <a:pt x="12302" y="1282752"/>
                </a:lnTo>
                <a:lnTo>
                  <a:pt x="36153" y="1333587"/>
                </a:lnTo>
                <a:lnTo>
                  <a:pt x="70677" y="1377108"/>
                </a:lnTo>
                <a:lnTo>
                  <a:pt x="114195" y="1411637"/>
                </a:lnTo>
                <a:lnTo>
                  <a:pt x="165032" y="1435494"/>
                </a:lnTo>
                <a:lnTo>
                  <a:pt x="202161" y="1444640"/>
                </a:lnTo>
                <a:lnTo>
                  <a:pt x="241300" y="1447800"/>
                </a:lnTo>
                <a:lnTo>
                  <a:pt x="2806700" y="1447800"/>
                </a:lnTo>
                <a:lnTo>
                  <a:pt x="2845829" y="1444640"/>
                </a:lnTo>
                <a:lnTo>
                  <a:pt x="2882952" y="1435494"/>
                </a:lnTo>
                <a:lnTo>
                  <a:pt x="2933787" y="1411637"/>
                </a:lnTo>
                <a:lnTo>
                  <a:pt x="2977308" y="1377108"/>
                </a:lnTo>
                <a:lnTo>
                  <a:pt x="3011837" y="1333587"/>
                </a:lnTo>
                <a:lnTo>
                  <a:pt x="3035694" y="1282752"/>
                </a:lnTo>
                <a:lnTo>
                  <a:pt x="3044840" y="1245629"/>
                </a:lnTo>
                <a:lnTo>
                  <a:pt x="3048000" y="1206500"/>
                </a:lnTo>
                <a:lnTo>
                  <a:pt x="3048000" y="241300"/>
                </a:lnTo>
                <a:lnTo>
                  <a:pt x="3044840" y="202170"/>
                </a:lnTo>
                <a:lnTo>
                  <a:pt x="3035694" y="165047"/>
                </a:lnTo>
                <a:lnTo>
                  <a:pt x="3011837" y="114212"/>
                </a:lnTo>
                <a:lnTo>
                  <a:pt x="2977308" y="70691"/>
                </a:lnTo>
                <a:lnTo>
                  <a:pt x="2933787" y="36162"/>
                </a:lnTo>
                <a:lnTo>
                  <a:pt x="2882952" y="12305"/>
                </a:lnTo>
                <a:lnTo>
                  <a:pt x="2845829" y="3159"/>
                </a:lnTo>
                <a:lnTo>
                  <a:pt x="2806700" y="0"/>
                </a:lnTo>
                <a:close/>
              </a:path>
            </a:pathLst>
          </a:custGeom>
          <a:solidFill>
            <a:srgbClr val="7A41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838200" y="2971800"/>
            <a:ext cx="3048000" cy="1447800"/>
          </a:xfrm>
          <a:custGeom>
            <a:avLst/>
            <a:gdLst/>
            <a:ahLst/>
            <a:cxnLst/>
            <a:rect l="l" t="t" r="r" b="b"/>
            <a:pathLst>
              <a:path w="3048000" h="1447800">
                <a:moveTo>
                  <a:pt x="0" y="241300"/>
                </a:moveTo>
                <a:lnTo>
                  <a:pt x="3158" y="202170"/>
                </a:lnTo>
                <a:lnTo>
                  <a:pt x="12302" y="165047"/>
                </a:lnTo>
                <a:lnTo>
                  <a:pt x="36153" y="114212"/>
                </a:lnTo>
                <a:lnTo>
                  <a:pt x="70677" y="70691"/>
                </a:lnTo>
                <a:lnTo>
                  <a:pt x="114195" y="36162"/>
                </a:lnTo>
                <a:lnTo>
                  <a:pt x="165032" y="12305"/>
                </a:lnTo>
                <a:lnTo>
                  <a:pt x="202161" y="3159"/>
                </a:lnTo>
                <a:lnTo>
                  <a:pt x="241300" y="0"/>
                </a:lnTo>
                <a:lnTo>
                  <a:pt x="2806700" y="0"/>
                </a:lnTo>
                <a:lnTo>
                  <a:pt x="2845829" y="3159"/>
                </a:lnTo>
                <a:lnTo>
                  <a:pt x="2882952" y="12305"/>
                </a:lnTo>
                <a:lnTo>
                  <a:pt x="2933787" y="36162"/>
                </a:lnTo>
                <a:lnTo>
                  <a:pt x="2977308" y="70691"/>
                </a:lnTo>
                <a:lnTo>
                  <a:pt x="3011837" y="114212"/>
                </a:lnTo>
                <a:lnTo>
                  <a:pt x="3035694" y="165047"/>
                </a:lnTo>
                <a:lnTo>
                  <a:pt x="3044840" y="202170"/>
                </a:lnTo>
                <a:lnTo>
                  <a:pt x="3048000" y="241300"/>
                </a:lnTo>
                <a:lnTo>
                  <a:pt x="3048000" y="1206500"/>
                </a:lnTo>
                <a:lnTo>
                  <a:pt x="3044840" y="1245629"/>
                </a:lnTo>
                <a:lnTo>
                  <a:pt x="3035694" y="1282752"/>
                </a:lnTo>
                <a:lnTo>
                  <a:pt x="3011837" y="1333587"/>
                </a:lnTo>
                <a:lnTo>
                  <a:pt x="2977308" y="1377108"/>
                </a:lnTo>
                <a:lnTo>
                  <a:pt x="2933787" y="1411637"/>
                </a:lnTo>
                <a:lnTo>
                  <a:pt x="2882952" y="1435494"/>
                </a:lnTo>
                <a:lnTo>
                  <a:pt x="2845829" y="1444640"/>
                </a:lnTo>
                <a:lnTo>
                  <a:pt x="2806700" y="1447800"/>
                </a:lnTo>
                <a:lnTo>
                  <a:pt x="241300" y="1447800"/>
                </a:lnTo>
                <a:lnTo>
                  <a:pt x="202161" y="1444640"/>
                </a:lnTo>
                <a:lnTo>
                  <a:pt x="165032" y="1435494"/>
                </a:lnTo>
                <a:lnTo>
                  <a:pt x="114195" y="1411637"/>
                </a:lnTo>
                <a:lnTo>
                  <a:pt x="70677" y="1377108"/>
                </a:lnTo>
                <a:lnTo>
                  <a:pt x="36153" y="1333587"/>
                </a:lnTo>
                <a:lnTo>
                  <a:pt x="12302" y="1282752"/>
                </a:lnTo>
                <a:lnTo>
                  <a:pt x="3158" y="1245629"/>
                </a:lnTo>
                <a:lnTo>
                  <a:pt x="0" y="1206500"/>
                </a:lnTo>
                <a:lnTo>
                  <a:pt x="0" y="241300"/>
                </a:lnTo>
                <a:close/>
              </a:path>
            </a:pathLst>
          </a:custGeom>
          <a:ln w="635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1064463" y="3386709"/>
            <a:ext cx="2597785" cy="66865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algn="ctr">
              <a:lnSpc>
                <a:spcPct val="100000"/>
              </a:lnSpc>
            </a:pPr>
            <a:r>
              <a:rPr sz="2300" b="1" spc="-210" dirty="0">
                <a:solidFill>
                  <a:srgbClr val="FFFFFF"/>
                </a:solidFill>
                <a:latin typeface="Calibri"/>
                <a:cs typeface="Calibri"/>
              </a:rPr>
              <a:t>T</a:t>
            </a:r>
            <a:r>
              <a:rPr sz="2300" b="1" spc="-5" dirty="0">
                <a:solidFill>
                  <a:srgbClr val="FFFFFF"/>
                </a:solidFill>
                <a:latin typeface="Calibri"/>
                <a:cs typeface="Calibri"/>
              </a:rPr>
              <a:t>eripa</a:t>
            </a:r>
            <a:r>
              <a:rPr sz="2300" b="1" spc="-45" dirty="0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sz="2300" b="1" spc="-25" dirty="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sz="2300" b="1" dirty="0">
                <a:solidFill>
                  <a:srgbClr val="FFFFFF"/>
                </a:solidFill>
                <a:latin typeface="Calibri"/>
                <a:cs typeface="Calibri"/>
              </a:rPr>
              <a:t>tide</a:t>
            </a:r>
            <a:endParaRPr sz="2300">
              <a:latin typeface="Calibri"/>
              <a:cs typeface="Calibri"/>
            </a:endParaRPr>
          </a:p>
          <a:p>
            <a:pPr algn="ctr">
              <a:lnSpc>
                <a:spcPct val="100000"/>
              </a:lnSpc>
            </a:pPr>
            <a:r>
              <a:rPr sz="2300" b="1" dirty="0">
                <a:solidFill>
                  <a:srgbClr val="FFFFFF"/>
                </a:solidFill>
                <a:latin typeface="Calibri"/>
                <a:cs typeface="Calibri"/>
              </a:rPr>
              <a:t>(20</a:t>
            </a:r>
            <a:r>
              <a:rPr sz="2300" b="1" spc="-1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300" b="1" spc="-5" dirty="0">
                <a:solidFill>
                  <a:srgbClr val="FFFFFF"/>
                </a:solidFill>
                <a:latin typeface="Calibri"/>
                <a:cs typeface="Calibri"/>
              </a:rPr>
              <a:t>m</a:t>
            </a:r>
            <a:r>
              <a:rPr sz="2300" b="1" spc="-15" dirty="0">
                <a:solidFill>
                  <a:srgbClr val="FFFFFF"/>
                </a:solidFill>
                <a:latin typeface="Calibri"/>
                <a:cs typeface="Calibri"/>
              </a:rPr>
              <a:t>c</a:t>
            </a:r>
            <a:r>
              <a:rPr sz="2300" b="1" dirty="0">
                <a:solidFill>
                  <a:srgbClr val="FFFFFF"/>
                </a:solidFill>
                <a:latin typeface="Calibri"/>
                <a:cs typeface="Calibri"/>
              </a:rPr>
              <a:t>g</a:t>
            </a:r>
            <a:r>
              <a:rPr sz="2300" b="1" spc="1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300" b="1" dirty="0">
                <a:solidFill>
                  <a:srgbClr val="FFFFFF"/>
                </a:solidFill>
                <a:latin typeface="Calibri"/>
                <a:cs typeface="Calibri"/>
              </a:rPr>
              <a:t>subcut daily)</a:t>
            </a:r>
            <a:endParaRPr sz="2300">
              <a:latin typeface="Calibri"/>
              <a:cs typeface="Calibri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3711066" y="6513982"/>
            <a:ext cx="1721485" cy="1524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000" spc="-5" dirty="0">
                <a:solidFill>
                  <a:srgbClr val="585858"/>
                </a:solidFill>
                <a:latin typeface="Calibri"/>
                <a:cs typeface="Calibri"/>
              </a:rPr>
              <a:t>Papaioann</a:t>
            </a:r>
            <a:r>
              <a:rPr sz="1000" spc="-15" dirty="0">
                <a:solidFill>
                  <a:srgbClr val="585858"/>
                </a:solidFill>
                <a:latin typeface="Calibri"/>
                <a:cs typeface="Calibri"/>
              </a:rPr>
              <a:t>o</a:t>
            </a:r>
            <a:r>
              <a:rPr sz="1000" spc="-10" dirty="0">
                <a:solidFill>
                  <a:srgbClr val="585858"/>
                </a:solidFill>
                <a:latin typeface="Calibri"/>
                <a:cs typeface="Calibri"/>
              </a:rPr>
              <a:t>u</a:t>
            </a:r>
            <a:r>
              <a:rPr sz="1000" spc="-45" dirty="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585858"/>
                </a:solidFill>
                <a:latin typeface="Calibri"/>
                <a:cs typeface="Calibri"/>
              </a:rPr>
              <a:t>A</a:t>
            </a:r>
            <a:r>
              <a:rPr sz="1000" dirty="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585858"/>
                </a:solidFill>
                <a:latin typeface="Calibri"/>
                <a:cs typeface="Calibri"/>
              </a:rPr>
              <a:t>e</a:t>
            </a:r>
            <a:r>
              <a:rPr sz="1000" spc="-5" dirty="0">
                <a:solidFill>
                  <a:srgbClr val="585858"/>
                </a:solidFill>
                <a:latin typeface="Calibri"/>
                <a:cs typeface="Calibri"/>
              </a:rPr>
              <a:t>t</a:t>
            </a:r>
            <a:r>
              <a:rPr sz="1000" spc="10" dirty="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585858"/>
                </a:solidFill>
                <a:latin typeface="Calibri"/>
                <a:cs typeface="Calibri"/>
              </a:rPr>
              <a:t>al.</a:t>
            </a:r>
            <a:r>
              <a:rPr sz="1000" spc="-10" dirty="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sz="1000" spc="-15" dirty="0">
                <a:solidFill>
                  <a:srgbClr val="585858"/>
                </a:solidFill>
                <a:latin typeface="Calibri"/>
                <a:cs typeface="Calibri"/>
              </a:rPr>
              <a:t>C</a:t>
            </a:r>
            <a:r>
              <a:rPr sz="1000" spc="-10" dirty="0">
                <a:solidFill>
                  <a:srgbClr val="585858"/>
                </a:solidFill>
                <a:latin typeface="Calibri"/>
                <a:cs typeface="Calibri"/>
              </a:rPr>
              <a:t>M</a:t>
            </a:r>
            <a:r>
              <a:rPr sz="1000" spc="-15" dirty="0">
                <a:solidFill>
                  <a:srgbClr val="585858"/>
                </a:solidFill>
                <a:latin typeface="Calibri"/>
                <a:cs typeface="Calibri"/>
              </a:rPr>
              <a:t>AJ</a:t>
            </a:r>
            <a:r>
              <a:rPr sz="1000" dirty="0">
                <a:solidFill>
                  <a:srgbClr val="585858"/>
                </a:solidFill>
                <a:latin typeface="Calibri"/>
                <a:cs typeface="Calibri"/>
              </a:rPr>
              <a:t>.</a:t>
            </a:r>
            <a:r>
              <a:rPr sz="1000" spc="10" dirty="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585858"/>
                </a:solidFill>
                <a:latin typeface="Calibri"/>
                <a:cs typeface="Calibri"/>
              </a:rPr>
              <a:t>2</a:t>
            </a:r>
            <a:r>
              <a:rPr sz="1000" spc="-10" dirty="0">
                <a:solidFill>
                  <a:srgbClr val="585858"/>
                </a:solidFill>
                <a:latin typeface="Calibri"/>
                <a:cs typeface="Calibri"/>
              </a:rPr>
              <a:t>0</a:t>
            </a:r>
            <a:r>
              <a:rPr sz="1000" spc="-5" dirty="0">
                <a:solidFill>
                  <a:srgbClr val="585858"/>
                </a:solidFill>
                <a:latin typeface="Calibri"/>
                <a:cs typeface="Calibri"/>
              </a:rPr>
              <a:t>15</a:t>
            </a:r>
            <a:endParaRPr sz="1000">
              <a:latin typeface="Calibri"/>
              <a:cs typeface="Calibri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4305046" y="3017799"/>
            <a:ext cx="3816350" cy="16262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ct val="100000"/>
              </a:lnSpc>
            </a:pPr>
            <a:r>
              <a:rPr sz="1800" i="1" dirty="0">
                <a:solidFill>
                  <a:srgbClr val="404040"/>
                </a:solidFill>
                <a:latin typeface="Calibri"/>
                <a:cs typeface="Calibri"/>
              </a:rPr>
              <a:t>A</a:t>
            </a:r>
            <a:r>
              <a:rPr sz="1800" i="1" spc="-5" dirty="0">
                <a:solidFill>
                  <a:srgbClr val="404040"/>
                </a:solidFill>
                <a:latin typeface="Calibri"/>
                <a:cs typeface="Calibri"/>
              </a:rPr>
              <a:t>l</a:t>
            </a:r>
            <a:r>
              <a:rPr sz="1800" i="1" dirty="0">
                <a:solidFill>
                  <a:srgbClr val="404040"/>
                </a:solidFill>
                <a:latin typeface="Calibri"/>
                <a:cs typeface="Calibri"/>
              </a:rPr>
              <a:t>t</a:t>
            </a:r>
            <a:r>
              <a:rPr sz="1800" i="1" spc="-10" dirty="0">
                <a:solidFill>
                  <a:srgbClr val="404040"/>
                </a:solidFill>
                <a:latin typeface="Calibri"/>
                <a:cs typeface="Calibri"/>
              </a:rPr>
              <a:t>h</a:t>
            </a:r>
            <a:r>
              <a:rPr sz="1800" i="1" spc="-5" dirty="0">
                <a:solidFill>
                  <a:srgbClr val="404040"/>
                </a:solidFill>
                <a:latin typeface="Calibri"/>
                <a:cs typeface="Calibri"/>
              </a:rPr>
              <a:t>ou</a:t>
            </a:r>
            <a:r>
              <a:rPr sz="1800" i="1" spc="-10" dirty="0">
                <a:solidFill>
                  <a:srgbClr val="404040"/>
                </a:solidFill>
                <a:latin typeface="Calibri"/>
                <a:cs typeface="Calibri"/>
              </a:rPr>
              <a:t>g</a:t>
            </a:r>
            <a:r>
              <a:rPr sz="1800" i="1" dirty="0">
                <a:solidFill>
                  <a:srgbClr val="404040"/>
                </a:solidFill>
                <a:latin typeface="Calibri"/>
                <a:cs typeface="Calibri"/>
              </a:rPr>
              <a:t>h</a:t>
            </a:r>
            <a:r>
              <a:rPr sz="1800" i="1" spc="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800" i="1" dirty="0">
                <a:solidFill>
                  <a:srgbClr val="404040"/>
                </a:solidFill>
                <a:latin typeface="Calibri"/>
                <a:cs typeface="Calibri"/>
              </a:rPr>
              <a:t>t</a:t>
            </a:r>
            <a:r>
              <a:rPr sz="1800" i="1" spc="-10" dirty="0">
                <a:solidFill>
                  <a:srgbClr val="404040"/>
                </a:solidFill>
                <a:latin typeface="Calibri"/>
                <a:cs typeface="Calibri"/>
              </a:rPr>
              <a:t>h</a:t>
            </a:r>
            <a:r>
              <a:rPr sz="1800" i="1" dirty="0">
                <a:solidFill>
                  <a:srgbClr val="404040"/>
                </a:solidFill>
                <a:latin typeface="Calibri"/>
                <a:cs typeface="Calibri"/>
              </a:rPr>
              <a:t>e </a:t>
            </a:r>
            <a:r>
              <a:rPr sz="1800" i="1" spc="-5" dirty="0">
                <a:solidFill>
                  <a:srgbClr val="404040"/>
                </a:solidFill>
                <a:latin typeface="Calibri"/>
                <a:cs typeface="Calibri"/>
              </a:rPr>
              <a:t>bene</a:t>
            </a:r>
            <a:r>
              <a:rPr sz="1800" i="1" spc="5" dirty="0">
                <a:solidFill>
                  <a:srgbClr val="404040"/>
                </a:solidFill>
                <a:latin typeface="Calibri"/>
                <a:cs typeface="Calibri"/>
              </a:rPr>
              <a:t>f</a:t>
            </a:r>
            <a:r>
              <a:rPr sz="1800" i="1" spc="-10" dirty="0">
                <a:solidFill>
                  <a:srgbClr val="404040"/>
                </a:solidFill>
                <a:latin typeface="Calibri"/>
                <a:cs typeface="Calibri"/>
              </a:rPr>
              <a:t>i</a:t>
            </a:r>
            <a:r>
              <a:rPr sz="1800" i="1" dirty="0">
                <a:solidFill>
                  <a:srgbClr val="404040"/>
                </a:solidFill>
                <a:latin typeface="Calibri"/>
                <a:cs typeface="Calibri"/>
              </a:rPr>
              <a:t>ts </a:t>
            </a:r>
            <a:r>
              <a:rPr sz="1800" i="1" spc="-5" dirty="0">
                <a:solidFill>
                  <a:srgbClr val="404040"/>
                </a:solidFill>
                <a:latin typeface="Calibri"/>
                <a:cs typeface="Calibri"/>
              </a:rPr>
              <a:t>o</a:t>
            </a:r>
            <a:r>
              <a:rPr sz="1800" i="1" dirty="0">
                <a:solidFill>
                  <a:srgbClr val="404040"/>
                </a:solidFill>
                <a:latin typeface="Calibri"/>
                <a:cs typeface="Calibri"/>
              </a:rPr>
              <a:t>f</a:t>
            </a:r>
            <a:r>
              <a:rPr sz="1800" i="1" spc="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800" i="1" spc="-30" dirty="0">
                <a:solidFill>
                  <a:srgbClr val="404040"/>
                </a:solidFill>
                <a:latin typeface="Calibri"/>
                <a:cs typeface="Calibri"/>
              </a:rPr>
              <a:t>t</a:t>
            </a:r>
            <a:r>
              <a:rPr sz="1800" i="1" dirty="0">
                <a:solidFill>
                  <a:srgbClr val="404040"/>
                </a:solidFill>
                <a:latin typeface="Calibri"/>
                <a:cs typeface="Calibri"/>
              </a:rPr>
              <a:t>er</a:t>
            </a:r>
            <a:r>
              <a:rPr sz="1800" i="1" spc="-15" dirty="0">
                <a:solidFill>
                  <a:srgbClr val="404040"/>
                </a:solidFill>
                <a:latin typeface="Calibri"/>
                <a:cs typeface="Calibri"/>
              </a:rPr>
              <a:t>i</a:t>
            </a:r>
            <a:r>
              <a:rPr sz="1800" i="1" spc="-5" dirty="0">
                <a:solidFill>
                  <a:srgbClr val="404040"/>
                </a:solidFill>
                <a:latin typeface="Calibri"/>
                <a:cs typeface="Calibri"/>
              </a:rPr>
              <a:t>pa</a:t>
            </a:r>
            <a:r>
              <a:rPr sz="1800" i="1" spc="-15" dirty="0">
                <a:solidFill>
                  <a:srgbClr val="404040"/>
                </a:solidFill>
                <a:latin typeface="Calibri"/>
                <a:cs typeface="Calibri"/>
              </a:rPr>
              <a:t>r</a:t>
            </a:r>
            <a:r>
              <a:rPr sz="1800" i="1" spc="-5" dirty="0">
                <a:solidFill>
                  <a:srgbClr val="404040"/>
                </a:solidFill>
                <a:latin typeface="Calibri"/>
                <a:cs typeface="Calibri"/>
              </a:rPr>
              <a:t>a</a:t>
            </a:r>
            <a:r>
              <a:rPr sz="1800" i="1" spc="-10" dirty="0">
                <a:solidFill>
                  <a:srgbClr val="404040"/>
                </a:solidFill>
                <a:latin typeface="Calibri"/>
                <a:cs typeface="Calibri"/>
              </a:rPr>
              <a:t>ti</a:t>
            </a:r>
            <a:r>
              <a:rPr sz="1800" i="1" spc="-5" dirty="0">
                <a:solidFill>
                  <a:srgbClr val="404040"/>
                </a:solidFill>
                <a:latin typeface="Calibri"/>
                <a:cs typeface="Calibri"/>
              </a:rPr>
              <a:t>d</a:t>
            </a:r>
            <a:r>
              <a:rPr sz="1800" i="1" dirty="0">
                <a:solidFill>
                  <a:srgbClr val="404040"/>
                </a:solidFill>
                <a:latin typeface="Calibri"/>
                <a:cs typeface="Calibri"/>
              </a:rPr>
              <a:t>e</a:t>
            </a:r>
            <a:r>
              <a:rPr sz="1800" i="1" spc="2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800" i="1" spc="-10" dirty="0">
                <a:solidFill>
                  <a:srgbClr val="404040"/>
                </a:solidFill>
                <a:latin typeface="Calibri"/>
                <a:cs typeface="Calibri"/>
              </a:rPr>
              <a:t>(i</a:t>
            </a:r>
            <a:r>
              <a:rPr sz="1800" i="1" dirty="0">
                <a:solidFill>
                  <a:srgbClr val="404040"/>
                </a:solidFill>
                <a:latin typeface="Calibri"/>
                <a:cs typeface="Calibri"/>
              </a:rPr>
              <a:t>n </a:t>
            </a:r>
            <a:r>
              <a:rPr sz="1800" i="1" spc="-5" dirty="0">
                <a:solidFill>
                  <a:srgbClr val="404040"/>
                </a:solidFill>
                <a:latin typeface="Calibri"/>
                <a:cs typeface="Calibri"/>
              </a:rPr>
              <a:t>pa</a:t>
            </a:r>
            <a:r>
              <a:rPr sz="1800" i="1" spc="-10" dirty="0">
                <a:solidFill>
                  <a:srgbClr val="404040"/>
                </a:solidFill>
                <a:latin typeface="Calibri"/>
                <a:cs typeface="Calibri"/>
              </a:rPr>
              <a:t>r</a:t>
            </a:r>
            <a:r>
              <a:rPr sz="1800" i="1" dirty="0">
                <a:solidFill>
                  <a:srgbClr val="404040"/>
                </a:solidFill>
                <a:latin typeface="Calibri"/>
                <a:cs typeface="Calibri"/>
              </a:rPr>
              <a:t>t</a:t>
            </a:r>
            <a:r>
              <a:rPr sz="1800" i="1" spc="-10" dirty="0">
                <a:solidFill>
                  <a:srgbClr val="404040"/>
                </a:solidFill>
                <a:latin typeface="Calibri"/>
                <a:cs typeface="Calibri"/>
              </a:rPr>
              <a:t>i</a:t>
            </a:r>
            <a:r>
              <a:rPr sz="1800" i="1" dirty="0">
                <a:solidFill>
                  <a:srgbClr val="404040"/>
                </a:solidFill>
                <a:latin typeface="Calibri"/>
                <a:cs typeface="Calibri"/>
              </a:rPr>
              <a:t>c</a:t>
            </a:r>
            <a:r>
              <a:rPr sz="1800" i="1" spc="-10" dirty="0">
                <a:solidFill>
                  <a:srgbClr val="404040"/>
                </a:solidFill>
                <a:latin typeface="Calibri"/>
                <a:cs typeface="Calibri"/>
              </a:rPr>
              <a:t>u</a:t>
            </a:r>
            <a:r>
              <a:rPr sz="1800" i="1" spc="-5" dirty="0">
                <a:solidFill>
                  <a:srgbClr val="404040"/>
                </a:solidFill>
                <a:latin typeface="Calibri"/>
                <a:cs typeface="Calibri"/>
              </a:rPr>
              <a:t>l</a:t>
            </a:r>
            <a:r>
              <a:rPr sz="1800" i="1" spc="-15" dirty="0">
                <a:solidFill>
                  <a:srgbClr val="404040"/>
                </a:solidFill>
                <a:latin typeface="Calibri"/>
                <a:cs typeface="Calibri"/>
              </a:rPr>
              <a:t>a</a:t>
            </a:r>
            <a:r>
              <a:rPr sz="1800" i="1" spc="-10" dirty="0">
                <a:solidFill>
                  <a:srgbClr val="404040"/>
                </a:solidFill>
                <a:latin typeface="Calibri"/>
                <a:cs typeface="Calibri"/>
              </a:rPr>
              <a:t>r</a:t>
            </a:r>
            <a:r>
              <a:rPr sz="1800" i="1" spc="1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800" i="1" spc="-5" dirty="0">
                <a:solidFill>
                  <a:srgbClr val="404040"/>
                </a:solidFill>
                <a:latin typeface="Calibri"/>
                <a:cs typeface="Calibri"/>
              </a:rPr>
              <a:t>o</a:t>
            </a:r>
            <a:r>
              <a:rPr sz="1800" i="1" dirty="0">
                <a:solidFill>
                  <a:srgbClr val="404040"/>
                </a:solidFill>
                <a:latin typeface="Calibri"/>
                <a:cs typeface="Calibri"/>
              </a:rPr>
              <a:t>n</a:t>
            </a:r>
            <a:r>
              <a:rPr sz="1800" i="1" spc="1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800" i="1" spc="-10" dirty="0">
                <a:solidFill>
                  <a:srgbClr val="404040"/>
                </a:solidFill>
                <a:latin typeface="Calibri"/>
                <a:cs typeface="Calibri"/>
              </a:rPr>
              <a:t>ver</a:t>
            </a:r>
            <a:r>
              <a:rPr sz="1800" i="1" spc="-40" dirty="0">
                <a:solidFill>
                  <a:srgbClr val="404040"/>
                </a:solidFill>
                <a:latin typeface="Calibri"/>
                <a:cs typeface="Calibri"/>
              </a:rPr>
              <a:t>t</a:t>
            </a:r>
            <a:r>
              <a:rPr sz="1800" i="1" dirty="0">
                <a:solidFill>
                  <a:srgbClr val="404040"/>
                </a:solidFill>
                <a:latin typeface="Calibri"/>
                <a:cs typeface="Calibri"/>
              </a:rPr>
              <a:t>ebral</a:t>
            </a:r>
            <a:r>
              <a:rPr sz="1800" i="1" spc="-1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800" i="1" spc="-5" dirty="0">
                <a:solidFill>
                  <a:srgbClr val="404040"/>
                </a:solidFill>
                <a:latin typeface="Calibri"/>
                <a:cs typeface="Calibri"/>
              </a:rPr>
              <a:t>fra</a:t>
            </a:r>
            <a:r>
              <a:rPr sz="1800" i="1" spc="-10" dirty="0">
                <a:solidFill>
                  <a:srgbClr val="404040"/>
                </a:solidFill>
                <a:latin typeface="Calibri"/>
                <a:cs typeface="Calibri"/>
              </a:rPr>
              <a:t>ctu</a:t>
            </a:r>
            <a:r>
              <a:rPr sz="1800" i="1" spc="-20" dirty="0">
                <a:solidFill>
                  <a:srgbClr val="404040"/>
                </a:solidFill>
                <a:latin typeface="Calibri"/>
                <a:cs typeface="Calibri"/>
              </a:rPr>
              <a:t>r</a:t>
            </a:r>
            <a:r>
              <a:rPr sz="1800" i="1" spc="-10" dirty="0">
                <a:solidFill>
                  <a:srgbClr val="404040"/>
                </a:solidFill>
                <a:latin typeface="Calibri"/>
                <a:cs typeface="Calibri"/>
              </a:rPr>
              <a:t>e)</a:t>
            </a:r>
            <a:r>
              <a:rPr sz="1800" i="1" spc="-5" dirty="0">
                <a:solidFill>
                  <a:srgbClr val="404040"/>
                </a:solidFill>
                <a:latin typeface="Calibri"/>
                <a:cs typeface="Calibri"/>
              </a:rPr>
              <a:t>  </a:t>
            </a:r>
            <a:r>
              <a:rPr sz="1800" i="1" spc="-15" dirty="0">
                <a:solidFill>
                  <a:srgbClr val="404040"/>
                </a:solidFill>
                <a:latin typeface="Calibri"/>
                <a:cs typeface="Calibri"/>
              </a:rPr>
              <a:t>p</a:t>
            </a:r>
            <a:r>
              <a:rPr sz="1800" i="1" spc="-20" dirty="0">
                <a:solidFill>
                  <a:srgbClr val="404040"/>
                </a:solidFill>
                <a:latin typeface="Calibri"/>
                <a:cs typeface="Calibri"/>
              </a:rPr>
              <a:t>r</a:t>
            </a:r>
            <a:r>
              <a:rPr sz="1800" i="1" spc="-5" dirty="0">
                <a:solidFill>
                  <a:srgbClr val="404040"/>
                </a:solidFill>
                <a:latin typeface="Calibri"/>
                <a:cs typeface="Calibri"/>
              </a:rPr>
              <a:t>obab</a:t>
            </a:r>
            <a:r>
              <a:rPr sz="1800" i="1" spc="-10" dirty="0">
                <a:solidFill>
                  <a:srgbClr val="404040"/>
                </a:solidFill>
                <a:latin typeface="Calibri"/>
                <a:cs typeface="Calibri"/>
              </a:rPr>
              <a:t>l</a:t>
            </a:r>
            <a:r>
              <a:rPr sz="1800" i="1" dirty="0">
                <a:solidFill>
                  <a:srgbClr val="404040"/>
                </a:solidFill>
                <a:latin typeface="Calibri"/>
                <a:cs typeface="Calibri"/>
              </a:rPr>
              <a:t>y</a:t>
            </a:r>
            <a:r>
              <a:rPr sz="1800" i="1" spc="1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800" i="1" spc="-5" dirty="0">
                <a:solidFill>
                  <a:srgbClr val="404040"/>
                </a:solidFill>
                <a:latin typeface="Calibri"/>
                <a:cs typeface="Calibri"/>
              </a:rPr>
              <a:t>out</a:t>
            </a:r>
            <a:r>
              <a:rPr sz="1800" i="1" spc="-10" dirty="0">
                <a:solidFill>
                  <a:srgbClr val="404040"/>
                </a:solidFill>
                <a:latin typeface="Calibri"/>
                <a:cs typeface="Calibri"/>
              </a:rPr>
              <a:t>w</a:t>
            </a:r>
            <a:r>
              <a:rPr sz="1800" i="1" dirty="0">
                <a:solidFill>
                  <a:srgbClr val="404040"/>
                </a:solidFill>
                <a:latin typeface="Calibri"/>
                <a:cs typeface="Calibri"/>
              </a:rPr>
              <a:t>eigh</a:t>
            </a:r>
            <a:r>
              <a:rPr sz="1800" i="1" spc="1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800" i="1" spc="-5" dirty="0">
                <a:solidFill>
                  <a:srgbClr val="404040"/>
                </a:solidFill>
                <a:latin typeface="Calibri"/>
                <a:cs typeface="Calibri"/>
              </a:rPr>
              <a:t>ha</a:t>
            </a:r>
            <a:r>
              <a:rPr sz="1800" i="1" spc="-10" dirty="0">
                <a:solidFill>
                  <a:srgbClr val="404040"/>
                </a:solidFill>
                <a:latin typeface="Calibri"/>
                <a:cs typeface="Calibri"/>
              </a:rPr>
              <a:t>r</a:t>
            </a:r>
            <a:r>
              <a:rPr sz="1800" i="1" dirty="0">
                <a:solidFill>
                  <a:srgbClr val="404040"/>
                </a:solidFill>
                <a:latin typeface="Calibri"/>
                <a:cs typeface="Calibri"/>
              </a:rPr>
              <a:t>ms</a:t>
            </a:r>
            <a:r>
              <a:rPr sz="1800" i="1" spc="1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800" i="1" spc="-5" dirty="0">
                <a:solidFill>
                  <a:srgbClr val="404040"/>
                </a:solidFill>
                <a:latin typeface="Calibri"/>
                <a:cs typeface="Calibri"/>
              </a:rPr>
              <a:t>o</a:t>
            </a:r>
            <a:r>
              <a:rPr sz="1800" i="1" dirty="0">
                <a:solidFill>
                  <a:srgbClr val="404040"/>
                </a:solidFill>
                <a:latin typeface="Calibri"/>
                <a:cs typeface="Calibri"/>
              </a:rPr>
              <a:t>f </a:t>
            </a:r>
            <a:r>
              <a:rPr sz="1800" i="1" spc="-10" dirty="0">
                <a:solidFill>
                  <a:srgbClr val="404040"/>
                </a:solidFill>
                <a:latin typeface="Calibri"/>
                <a:cs typeface="Calibri"/>
              </a:rPr>
              <a:t>treatme</a:t>
            </a:r>
            <a:r>
              <a:rPr sz="1800" i="1" spc="-20" dirty="0">
                <a:solidFill>
                  <a:srgbClr val="404040"/>
                </a:solidFill>
                <a:latin typeface="Calibri"/>
                <a:cs typeface="Calibri"/>
              </a:rPr>
              <a:t>n</a:t>
            </a:r>
            <a:r>
              <a:rPr sz="1800" i="1" spc="-10" dirty="0">
                <a:solidFill>
                  <a:srgbClr val="404040"/>
                </a:solidFill>
                <a:latin typeface="Calibri"/>
                <a:cs typeface="Calibri"/>
              </a:rPr>
              <a:t>t, the</a:t>
            </a:r>
            <a:r>
              <a:rPr sz="1800" i="1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800" i="1" spc="-20" dirty="0">
                <a:solidFill>
                  <a:srgbClr val="404040"/>
                </a:solidFill>
                <a:latin typeface="Calibri"/>
                <a:cs typeface="Calibri"/>
              </a:rPr>
              <a:t>c</a:t>
            </a:r>
            <a:r>
              <a:rPr sz="1800" i="1" spc="-5" dirty="0">
                <a:solidFill>
                  <a:srgbClr val="404040"/>
                </a:solidFill>
                <a:latin typeface="Calibri"/>
                <a:cs typeface="Calibri"/>
              </a:rPr>
              <a:t>o</a:t>
            </a:r>
            <a:r>
              <a:rPr sz="1800" i="1" spc="-30" dirty="0">
                <a:solidFill>
                  <a:srgbClr val="404040"/>
                </a:solidFill>
                <a:latin typeface="Calibri"/>
                <a:cs typeface="Calibri"/>
              </a:rPr>
              <a:t>s</a:t>
            </a:r>
            <a:r>
              <a:rPr sz="1800" i="1" spc="-10" dirty="0">
                <a:solidFill>
                  <a:srgbClr val="404040"/>
                </a:solidFill>
                <a:latin typeface="Calibri"/>
                <a:cs typeface="Calibri"/>
              </a:rPr>
              <a:t>t</a:t>
            </a:r>
            <a:r>
              <a:rPr sz="1800" i="1" spc="2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800" i="1" spc="-5" dirty="0">
                <a:solidFill>
                  <a:srgbClr val="404040"/>
                </a:solidFill>
                <a:latin typeface="Calibri"/>
                <a:cs typeface="Calibri"/>
              </a:rPr>
              <a:t>o</a:t>
            </a:r>
            <a:r>
              <a:rPr sz="1800" i="1" dirty="0">
                <a:solidFill>
                  <a:srgbClr val="404040"/>
                </a:solidFill>
                <a:latin typeface="Calibri"/>
                <a:cs typeface="Calibri"/>
              </a:rPr>
              <a:t>f </a:t>
            </a:r>
            <a:r>
              <a:rPr sz="1800" i="1" spc="-10" dirty="0">
                <a:solidFill>
                  <a:srgbClr val="404040"/>
                </a:solidFill>
                <a:latin typeface="Calibri"/>
                <a:cs typeface="Calibri"/>
              </a:rPr>
              <a:t>thera</a:t>
            </a:r>
            <a:r>
              <a:rPr sz="1800" i="1" spc="-30" dirty="0">
                <a:solidFill>
                  <a:srgbClr val="404040"/>
                </a:solidFill>
                <a:latin typeface="Calibri"/>
                <a:cs typeface="Calibri"/>
              </a:rPr>
              <a:t>p</a:t>
            </a:r>
            <a:r>
              <a:rPr sz="1800" i="1" dirty="0">
                <a:solidFill>
                  <a:srgbClr val="404040"/>
                </a:solidFill>
                <a:latin typeface="Calibri"/>
                <a:cs typeface="Calibri"/>
              </a:rPr>
              <a:t>y </a:t>
            </a:r>
            <a:r>
              <a:rPr sz="1800" i="1" spc="-10" dirty="0">
                <a:solidFill>
                  <a:srgbClr val="404040"/>
                </a:solidFill>
                <a:latin typeface="Calibri"/>
                <a:cs typeface="Calibri"/>
              </a:rPr>
              <a:t>re</a:t>
            </a:r>
            <a:r>
              <a:rPr sz="1800" i="1" spc="-45" dirty="0">
                <a:solidFill>
                  <a:srgbClr val="404040"/>
                </a:solidFill>
                <a:latin typeface="Calibri"/>
                <a:cs typeface="Calibri"/>
              </a:rPr>
              <a:t>s</a:t>
            </a:r>
            <a:r>
              <a:rPr sz="1800" i="1" spc="-10" dirty="0">
                <a:solidFill>
                  <a:srgbClr val="404040"/>
                </a:solidFill>
                <a:latin typeface="Calibri"/>
                <a:cs typeface="Calibri"/>
              </a:rPr>
              <a:t>t</a:t>
            </a:r>
            <a:r>
              <a:rPr sz="1800" i="1" spc="-20" dirty="0">
                <a:solidFill>
                  <a:srgbClr val="404040"/>
                </a:solidFill>
                <a:latin typeface="Calibri"/>
                <a:cs typeface="Calibri"/>
              </a:rPr>
              <a:t>r</a:t>
            </a:r>
            <a:r>
              <a:rPr sz="1800" i="1" spc="-5" dirty="0">
                <a:solidFill>
                  <a:srgbClr val="404040"/>
                </a:solidFill>
                <a:latin typeface="Calibri"/>
                <a:cs typeface="Calibri"/>
              </a:rPr>
              <a:t>i</a:t>
            </a:r>
            <a:r>
              <a:rPr sz="1800" i="1" spc="-10" dirty="0">
                <a:solidFill>
                  <a:srgbClr val="404040"/>
                </a:solidFill>
                <a:latin typeface="Calibri"/>
                <a:cs typeface="Calibri"/>
              </a:rPr>
              <a:t>c</a:t>
            </a:r>
            <a:r>
              <a:rPr sz="1800" i="1" spc="-20" dirty="0">
                <a:solidFill>
                  <a:srgbClr val="404040"/>
                </a:solidFill>
                <a:latin typeface="Calibri"/>
                <a:cs typeface="Calibri"/>
              </a:rPr>
              <a:t>t</a:t>
            </a:r>
            <a:r>
              <a:rPr sz="1800" i="1" dirty="0">
                <a:solidFill>
                  <a:srgbClr val="404040"/>
                </a:solidFill>
                <a:latin typeface="Calibri"/>
                <a:cs typeface="Calibri"/>
              </a:rPr>
              <a:t>s</a:t>
            </a:r>
            <a:r>
              <a:rPr sz="1800" i="1" spc="3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800" i="1" spc="-5" dirty="0">
                <a:solidFill>
                  <a:srgbClr val="404040"/>
                </a:solidFill>
                <a:latin typeface="Calibri"/>
                <a:cs typeface="Calibri"/>
              </a:rPr>
              <a:t>i</a:t>
            </a:r>
            <a:r>
              <a:rPr sz="1800" i="1" dirty="0">
                <a:solidFill>
                  <a:srgbClr val="404040"/>
                </a:solidFill>
                <a:latin typeface="Calibri"/>
                <a:cs typeface="Calibri"/>
              </a:rPr>
              <a:t>ts </a:t>
            </a:r>
            <a:r>
              <a:rPr sz="1800" i="1" spc="-5" dirty="0">
                <a:solidFill>
                  <a:srgbClr val="404040"/>
                </a:solidFill>
                <a:latin typeface="Calibri"/>
                <a:cs typeface="Calibri"/>
              </a:rPr>
              <a:t>a</a:t>
            </a:r>
            <a:r>
              <a:rPr sz="1800" i="1" spc="-20" dirty="0">
                <a:solidFill>
                  <a:srgbClr val="404040"/>
                </a:solidFill>
                <a:latin typeface="Calibri"/>
                <a:cs typeface="Calibri"/>
              </a:rPr>
              <a:t>cc</a:t>
            </a:r>
            <a:r>
              <a:rPr sz="1800" i="1" spc="-10" dirty="0">
                <a:solidFill>
                  <a:srgbClr val="404040"/>
                </a:solidFill>
                <a:latin typeface="Calibri"/>
                <a:cs typeface="Calibri"/>
              </a:rPr>
              <a:t>ess,</a:t>
            </a:r>
            <a:r>
              <a:rPr sz="1800" i="1" spc="-5" dirty="0">
                <a:solidFill>
                  <a:srgbClr val="404040"/>
                </a:solidFill>
                <a:latin typeface="Calibri"/>
                <a:cs typeface="Calibri"/>
              </a:rPr>
              <a:t> an</a:t>
            </a:r>
            <a:r>
              <a:rPr sz="1800" i="1" dirty="0">
                <a:solidFill>
                  <a:srgbClr val="404040"/>
                </a:solidFill>
                <a:latin typeface="Calibri"/>
                <a:cs typeface="Calibri"/>
              </a:rPr>
              <a:t>d</a:t>
            </a:r>
            <a:r>
              <a:rPr sz="1800" i="1" spc="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800" i="1" spc="-10" dirty="0">
                <a:solidFill>
                  <a:srgbClr val="404040"/>
                </a:solidFill>
                <a:latin typeface="Calibri"/>
                <a:cs typeface="Calibri"/>
              </a:rPr>
              <a:t>the</a:t>
            </a:r>
            <a:r>
              <a:rPr sz="1800" i="1" spc="-15" dirty="0">
                <a:solidFill>
                  <a:srgbClr val="404040"/>
                </a:solidFill>
                <a:latin typeface="Calibri"/>
                <a:cs typeface="Calibri"/>
              </a:rPr>
              <a:t>r</a:t>
            </a:r>
            <a:r>
              <a:rPr sz="1800" i="1" spc="-10" dirty="0">
                <a:solidFill>
                  <a:srgbClr val="404040"/>
                </a:solidFill>
                <a:latin typeface="Calibri"/>
                <a:cs typeface="Calibri"/>
              </a:rPr>
              <a:t>e</a:t>
            </a:r>
            <a:r>
              <a:rPr sz="1800" i="1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800" i="1" spc="5" dirty="0">
                <a:solidFill>
                  <a:srgbClr val="404040"/>
                </a:solidFill>
                <a:latin typeface="Calibri"/>
                <a:cs typeface="Calibri"/>
              </a:rPr>
              <a:t>m</a:t>
            </a:r>
            <a:r>
              <a:rPr sz="1800" i="1" spc="-5" dirty="0">
                <a:solidFill>
                  <a:srgbClr val="404040"/>
                </a:solidFill>
                <a:latin typeface="Calibri"/>
                <a:cs typeface="Calibri"/>
              </a:rPr>
              <a:t>a</a:t>
            </a:r>
            <a:r>
              <a:rPr sz="1800" i="1" dirty="0">
                <a:solidFill>
                  <a:srgbClr val="404040"/>
                </a:solidFill>
                <a:latin typeface="Calibri"/>
                <a:cs typeface="Calibri"/>
              </a:rPr>
              <a:t>y</a:t>
            </a:r>
            <a:r>
              <a:rPr sz="1800" i="1" spc="-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800" i="1" spc="-15" dirty="0">
                <a:solidFill>
                  <a:srgbClr val="404040"/>
                </a:solidFill>
                <a:latin typeface="Calibri"/>
                <a:cs typeface="Calibri"/>
              </a:rPr>
              <a:t>b</a:t>
            </a:r>
            <a:r>
              <a:rPr sz="1800" i="1" spc="-10" dirty="0">
                <a:solidFill>
                  <a:srgbClr val="404040"/>
                </a:solidFill>
                <a:latin typeface="Calibri"/>
                <a:cs typeface="Calibri"/>
              </a:rPr>
              <a:t>e</a:t>
            </a:r>
            <a:r>
              <a:rPr sz="1800" i="1" dirty="0">
                <a:solidFill>
                  <a:srgbClr val="404040"/>
                </a:solidFill>
                <a:latin typeface="Calibri"/>
                <a:cs typeface="Calibri"/>
              </a:rPr>
              <a:t> a</a:t>
            </a:r>
            <a:r>
              <a:rPr sz="1800" i="1" spc="1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800" i="1" spc="-5" dirty="0">
                <a:solidFill>
                  <a:srgbClr val="404040"/>
                </a:solidFill>
                <a:latin typeface="Calibri"/>
                <a:cs typeface="Calibri"/>
              </a:rPr>
              <a:t>h</a:t>
            </a:r>
            <a:r>
              <a:rPr sz="1800" i="1" spc="-10" dirty="0">
                <a:solidFill>
                  <a:srgbClr val="404040"/>
                </a:solidFill>
                <a:latin typeface="Calibri"/>
                <a:cs typeface="Calibri"/>
              </a:rPr>
              <a:t>i</a:t>
            </a:r>
            <a:r>
              <a:rPr sz="1800" i="1" spc="-15" dirty="0">
                <a:solidFill>
                  <a:srgbClr val="404040"/>
                </a:solidFill>
                <a:latin typeface="Calibri"/>
                <a:cs typeface="Calibri"/>
              </a:rPr>
              <a:t>ghe</a:t>
            </a:r>
            <a:r>
              <a:rPr sz="1800" i="1" spc="-10" dirty="0">
                <a:solidFill>
                  <a:srgbClr val="404040"/>
                </a:solidFill>
                <a:latin typeface="Calibri"/>
                <a:cs typeface="Calibri"/>
              </a:rPr>
              <a:t>r</a:t>
            </a:r>
            <a:r>
              <a:rPr sz="1800" i="1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800" i="1" spc="-5" dirty="0">
                <a:solidFill>
                  <a:srgbClr val="404040"/>
                </a:solidFill>
                <a:latin typeface="Calibri"/>
                <a:cs typeface="Calibri"/>
              </a:rPr>
              <a:t>b</a:t>
            </a:r>
            <a:r>
              <a:rPr sz="1800" i="1" spc="-10" dirty="0">
                <a:solidFill>
                  <a:srgbClr val="404040"/>
                </a:solidFill>
                <a:latin typeface="Calibri"/>
                <a:cs typeface="Calibri"/>
              </a:rPr>
              <a:t>ur</a:t>
            </a:r>
            <a:r>
              <a:rPr sz="1800" i="1" spc="-20" dirty="0">
                <a:solidFill>
                  <a:srgbClr val="404040"/>
                </a:solidFill>
                <a:latin typeface="Calibri"/>
                <a:cs typeface="Calibri"/>
              </a:rPr>
              <a:t>d</a:t>
            </a:r>
            <a:r>
              <a:rPr sz="1800" i="1" spc="-10" dirty="0">
                <a:solidFill>
                  <a:srgbClr val="404040"/>
                </a:solidFill>
                <a:latin typeface="Calibri"/>
                <a:cs typeface="Calibri"/>
              </a:rPr>
              <a:t>en</a:t>
            </a:r>
            <a:r>
              <a:rPr sz="1800" i="1" spc="1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800" i="1" spc="-15" dirty="0">
                <a:solidFill>
                  <a:srgbClr val="404040"/>
                </a:solidFill>
                <a:latin typeface="Calibri"/>
                <a:cs typeface="Calibri"/>
              </a:rPr>
              <a:t>du</a:t>
            </a:r>
            <a:r>
              <a:rPr sz="1800" i="1" spc="-10" dirty="0">
                <a:solidFill>
                  <a:srgbClr val="404040"/>
                </a:solidFill>
                <a:latin typeface="Calibri"/>
                <a:cs typeface="Calibri"/>
              </a:rPr>
              <a:t>e</a:t>
            </a:r>
            <a:r>
              <a:rPr sz="1800" i="1" spc="1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800" i="1" spc="-40" dirty="0">
                <a:solidFill>
                  <a:srgbClr val="404040"/>
                </a:solidFill>
                <a:latin typeface="Calibri"/>
                <a:cs typeface="Calibri"/>
              </a:rPr>
              <a:t>t</a:t>
            </a:r>
            <a:r>
              <a:rPr sz="1800" i="1" dirty="0">
                <a:solidFill>
                  <a:srgbClr val="404040"/>
                </a:solidFill>
                <a:latin typeface="Calibri"/>
                <a:cs typeface="Calibri"/>
              </a:rPr>
              <a:t>o </a:t>
            </a:r>
            <a:r>
              <a:rPr sz="1800" i="1" spc="-5" dirty="0">
                <a:solidFill>
                  <a:srgbClr val="404040"/>
                </a:solidFill>
                <a:latin typeface="Calibri"/>
                <a:cs typeface="Calibri"/>
              </a:rPr>
              <a:t>da</a:t>
            </a:r>
            <a:r>
              <a:rPr sz="1800" i="1" spc="-10" dirty="0">
                <a:solidFill>
                  <a:srgbClr val="404040"/>
                </a:solidFill>
                <a:latin typeface="Calibri"/>
                <a:cs typeface="Calibri"/>
              </a:rPr>
              <a:t>i</a:t>
            </a:r>
            <a:r>
              <a:rPr sz="1800" i="1" spc="-5" dirty="0">
                <a:solidFill>
                  <a:srgbClr val="404040"/>
                </a:solidFill>
                <a:latin typeface="Calibri"/>
                <a:cs typeface="Calibri"/>
              </a:rPr>
              <a:t>l</a:t>
            </a:r>
            <a:r>
              <a:rPr sz="1800" i="1" dirty="0">
                <a:solidFill>
                  <a:srgbClr val="404040"/>
                </a:solidFill>
                <a:latin typeface="Calibri"/>
                <a:cs typeface="Calibri"/>
              </a:rPr>
              <a:t>y</a:t>
            </a:r>
            <a:r>
              <a:rPr sz="1800" i="1" spc="1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800" i="1" spc="-5" dirty="0">
                <a:solidFill>
                  <a:srgbClr val="404040"/>
                </a:solidFill>
                <a:latin typeface="Calibri"/>
                <a:cs typeface="Calibri"/>
              </a:rPr>
              <a:t>inject</a:t>
            </a:r>
            <a:r>
              <a:rPr sz="1800" i="1" spc="-10" dirty="0">
                <a:solidFill>
                  <a:srgbClr val="404040"/>
                </a:solidFill>
                <a:latin typeface="Calibri"/>
                <a:cs typeface="Calibri"/>
              </a:rPr>
              <a:t>i</a:t>
            </a:r>
            <a:r>
              <a:rPr sz="1800" i="1" spc="-5" dirty="0">
                <a:solidFill>
                  <a:srgbClr val="404040"/>
                </a:solidFill>
                <a:latin typeface="Calibri"/>
                <a:cs typeface="Calibri"/>
              </a:rPr>
              <a:t>ons</a:t>
            </a:r>
            <a:endParaRPr sz="1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013075" y="96139"/>
            <a:ext cx="4741545" cy="9645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46685" marR="5080" indent="-134620">
              <a:lnSpc>
                <a:spcPts val="3790"/>
              </a:lnSpc>
            </a:pPr>
            <a:r>
              <a:rPr sz="3600" b="1" spc="-65" dirty="0">
                <a:solidFill>
                  <a:srgbClr val="7A4199"/>
                </a:solidFill>
                <a:latin typeface="Calibri"/>
                <a:cs typeface="Calibri"/>
              </a:rPr>
              <a:t>F</a:t>
            </a:r>
            <a:r>
              <a:rPr sz="3600" b="1" dirty="0">
                <a:solidFill>
                  <a:srgbClr val="7A4199"/>
                </a:solidFill>
                <a:latin typeface="Calibri"/>
                <a:cs typeface="Calibri"/>
              </a:rPr>
              <a:t>or</a:t>
            </a:r>
            <a:r>
              <a:rPr sz="3600" b="1" spc="-5" dirty="0">
                <a:solidFill>
                  <a:srgbClr val="7A4199"/>
                </a:solidFill>
                <a:latin typeface="Calibri"/>
                <a:cs typeface="Calibri"/>
              </a:rPr>
              <a:t> </a:t>
            </a:r>
            <a:r>
              <a:rPr sz="3600" b="1" spc="-20" dirty="0">
                <a:solidFill>
                  <a:srgbClr val="7A4199"/>
                </a:solidFill>
                <a:latin typeface="Calibri"/>
                <a:cs typeface="Calibri"/>
              </a:rPr>
              <a:t>HIGH</a:t>
            </a:r>
            <a:r>
              <a:rPr sz="3600" b="1" spc="10" dirty="0">
                <a:solidFill>
                  <a:srgbClr val="7A4199"/>
                </a:solidFill>
                <a:latin typeface="Calibri"/>
                <a:cs typeface="Calibri"/>
              </a:rPr>
              <a:t> </a:t>
            </a:r>
            <a:r>
              <a:rPr sz="3600" b="1" spc="-20" dirty="0">
                <a:solidFill>
                  <a:srgbClr val="7A4199"/>
                </a:solidFill>
                <a:latin typeface="Calibri"/>
                <a:cs typeface="Calibri"/>
              </a:rPr>
              <a:t>RISK</a:t>
            </a:r>
            <a:r>
              <a:rPr sz="3600" b="1" dirty="0">
                <a:solidFill>
                  <a:srgbClr val="7A4199"/>
                </a:solidFill>
                <a:latin typeface="Calibri"/>
                <a:cs typeface="Calibri"/>
              </a:rPr>
              <a:t> </a:t>
            </a:r>
            <a:r>
              <a:rPr sz="3600" b="1" spc="-65" dirty="0">
                <a:solidFill>
                  <a:srgbClr val="7A4199"/>
                </a:solidFill>
                <a:latin typeface="Calibri"/>
                <a:cs typeface="Calibri"/>
              </a:rPr>
              <a:t>R</a:t>
            </a:r>
            <a:r>
              <a:rPr sz="3600" b="1" spc="-20" dirty="0">
                <a:solidFill>
                  <a:srgbClr val="7A4199"/>
                </a:solidFill>
                <a:latin typeface="Calibri"/>
                <a:cs typeface="Calibri"/>
              </a:rPr>
              <a:t>esi</a:t>
            </a:r>
            <a:r>
              <a:rPr sz="3600" b="1" spc="-10" dirty="0">
                <a:solidFill>
                  <a:srgbClr val="7A4199"/>
                </a:solidFill>
                <a:latin typeface="Calibri"/>
                <a:cs typeface="Calibri"/>
              </a:rPr>
              <a:t>d</a:t>
            </a:r>
            <a:r>
              <a:rPr sz="3600" b="1" spc="-5" dirty="0">
                <a:solidFill>
                  <a:srgbClr val="7A4199"/>
                </a:solidFill>
                <a:latin typeface="Calibri"/>
                <a:cs typeface="Calibri"/>
              </a:rPr>
              <a:t>e</a:t>
            </a:r>
            <a:r>
              <a:rPr sz="3600" b="1" spc="-35" dirty="0">
                <a:solidFill>
                  <a:srgbClr val="7A4199"/>
                </a:solidFill>
                <a:latin typeface="Calibri"/>
                <a:cs typeface="Calibri"/>
              </a:rPr>
              <a:t>n</a:t>
            </a:r>
            <a:r>
              <a:rPr sz="3600" b="1" spc="-15" dirty="0">
                <a:solidFill>
                  <a:srgbClr val="7A4199"/>
                </a:solidFill>
                <a:latin typeface="Calibri"/>
                <a:cs typeface="Calibri"/>
              </a:rPr>
              <a:t>ts,</a:t>
            </a:r>
            <a:r>
              <a:rPr sz="3600" b="1" spc="-10" dirty="0">
                <a:solidFill>
                  <a:srgbClr val="7A4199"/>
                </a:solidFill>
                <a:latin typeface="Calibri"/>
                <a:cs typeface="Calibri"/>
              </a:rPr>
              <a:t> </a:t>
            </a:r>
            <a:r>
              <a:rPr sz="3600" b="1" spc="-15" dirty="0">
                <a:solidFill>
                  <a:srgbClr val="7A4199"/>
                </a:solidFill>
                <a:latin typeface="Calibri"/>
                <a:cs typeface="Calibri"/>
              </a:rPr>
              <a:t>w</a:t>
            </a:r>
            <a:r>
              <a:rPr sz="3600" b="1" dirty="0">
                <a:solidFill>
                  <a:srgbClr val="7A4199"/>
                </a:solidFill>
                <a:latin typeface="Calibri"/>
                <a:cs typeface="Calibri"/>
              </a:rPr>
              <a:t>e</a:t>
            </a:r>
            <a:r>
              <a:rPr sz="3600" b="1" spc="-15" dirty="0">
                <a:solidFill>
                  <a:srgbClr val="7A4199"/>
                </a:solidFill>
                <a:latin typeface="Calibri"/>
                <a:cs typeface="Calibri"/>
              </a:rPr>
              <a:t> </a:t>
            </a:r>
            <a:r>
              <a:rPr sz="3600" b="1" spc="-20" dirty="0">
                <a:solidFill>
                  <a:srgbClr val="7A4199"/>
                </a:solidFill>
                <a:latin typeface="Calibri"/>
                <a:cs typeface="Calibri"/>
              </a:rPr>
              <a:t>su</a:t>
            </a:r>
            <a:r>
              <a:rPr sz="3600" b="1" spc="5" dirty="0">
                <a:solidFill>
                  <a:srgbClr val="7A4199"/>
                </a:solidFill>
                <a:latin typeface="Calibri"/>
                <a:cs typeface="Calibri"/>
              </a:rPr>
              <a:t>g</a:t>
            </a:r>
            <a:r>
              <a:rPr sz="3600" b="1" spc="-40" dirty="0">
                <a:solidFill>
                  <a:srgbClr val="7A4199"/>
                </a:solidFill>
                <a:latin typeface="Calibri"/>
                <a:cs typeface="Calibri"/>
              </a:rPr>
              <a:t>g</a:t>
            </a:r>
            <a:r>
              <a:rPr sz="3600" b="1" spc="-5" dirty="0">
                <a:solidFill>
                  <a:srgbClr val="7A4199"/>
                </a:solidFill>
                <a:latin typeface="Calibri"/>
                <a:cs typeface="Calibri"/>
              </a:rPr>
              <a:t>e</a:t>
            </a:r>
            <a:r>
              <a:rPr sz="3600" b="1" spc="-30" dirty="0">
                <a:solidFill>
                  <a:srgbClr val="7A4199"/>
                </a:solidFill>
                <a:latin typeface="Calibri"/>
                <a:cs typeface="Calibri"/>
              </a:rPr>
              <a:t>s</a:t>
            </a:r>
            <a:r>
              <a:rPr sz="3600" b="1" spc="-15" dirty="0">
                <a:solidFill>
                  <a:srgbClr val="7A4199"/>
                </a:solidFill>
                <a:latin typeface="Calibri"/>
                <a:cs typeface="Calibri"/>
              </a:rPr>
              <a:t>t</a:t>
            </a:r>
            <a:r>
              <a:rPr sz="3600" b="1" spc="25" dirty="0">
                <a:solidFill>
                  <a:srgbClr val="7A4199"/>
                </a:solidFill>
                <a:latin typeface="Calibri"/>
                <a:cs typeface="Calibri"/>
              </a:rPr>
              <a:t> </a:t>
            </a:r>
            <a:r>
              <a:rPr sz="3600" b="1" u="heavy" spc="-20" dirty="0">
                <a:solidFill>
                  <a:srgbClr val="7A4199"/>
                </a:solidFill>
                <a:latin typeface="Calibri"/>
                <a:cs typeface="Calibri"/>
              </a:rPr>
              <a:t>not</a:t>
            </a:r>
            <a:r>
              <a:rPr sz="3600" b="1" spc="-5" dirty="0">
                <a:solidFill>
                  <a:srgbClr val="7A4199"/>
                </a:solidFill>
                <a:latin typeface="Calibri"/>
                <a:cs typeface="Calibri"/>
              </a:rPr>
              <a:t> </a:t>
            </a:r>
            <a:r>
              <a:rPr sz="3600" b="1" spc="-50" dirty="0">
                <a:solidFill>
                  <a:srgbClr val="7A4199"/>
                </a:solidFill>
                <a:latin typeface="Calibri"/>
                <a:cs typeface="Calibri"/>
              </a:rPr>
              <a:t>t</a:t>
            </a:r>
            <a:r>
              <a:rPr sz="3600" b="1" spc="-20" dirty="0">
                <a:solidFill>
                  <a:srgbClr val="7A4199"/>
                </a:solidFill>
                <a:latin typeface="Calibri"/>
                <a:cs typeface="Calibri"/>
              </a:rPr>
              <a:t>o</a:t>
            </a:r>
            <a:r>
              <a:rPr sz="3600" b="1" spc="5" dirty="0">
                <a:solidFill>
                  <a:srgbClr val="7A4199"/>
                </a:solidFill>
                <a:latin typeface="Calibri"/>
                <a:cs typeface="Calibri"/>
              </a:rPr>
              <a:t> </a:t>
            </a:r>
            <a:r>
              <a:rPr sz="3600" b="1" dirty="0">
                <a:solidFill>
                  <a:srgbClr val="7A4199"/>
                </a:solidFill>
                <a:latin typeface="Calibri"/>
                <a:cs typeface="Calibri"/>
              </a:rPr>
              <a:t>use…</a:t>
            </a:r>
            <a:endParaRPr sz="3600">
              <a:latin typeface="Calibri"/>
              <a:cs typeface="Calibri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807719" y="2167127"/>
            <a:ext cx="2683764" cy="115976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040891" y="2350007"/>
            <a:ext cx="2304288" cy="90678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865238" y="2224532"/>
            <a:ext cx="2514600" cy="990600"/>
          </a:xfrm>
          <a:custGeom>
            <a:avLst/>
            <a:gdLst/>
            <a:ahLst/>
            <a:cxnLst/>
            <a:rect l="l" t="t" r="r" b="b"/>
            <a:pathLst>
              <a:path w="2514600" h="990600">
                <a:moveTo>
                  <a:pt x="2349512" y="0"/>
                </a:moveTo>
                <a:lnTo>
                  <a:pt x="159397" y="96"/>
                </a:lnTo>
                <a:lnTo>
                  <a:pt x="116845" y="7162"/>
                </a:lnTo>
                <a:lnTo>
                  <a:pt x="78718" y="24371"/>
                </a:lnTo>
                <a:lnTo>
                  <a:pt x="46494" y="50246"/>
                </a:lnTo>
                <a:lnTo>
                  <a:pt x="21648" y="83310"/>
                </a:lnTo>
                <a:lnTo>
                  <a:pt x="5658" y="122087"/>
                </a:lnTo>
                <a:lnTo>
                  <a:pt x="0" y="165100"/>
                </a:lnTo>
                <a:lnTo>
                  <a:pt x="96" y="831202"/>
                </a:lnTo>
                <a:lnTo>
                  <a:pt x="7162" y="873754"/>
                </a:lnTo>
                <a:lnTo>
                  <a:pt x="24371" y="911881"/>
                </a:lnTo>
                <a:lnTo>
                  <a:pt x="50246" y="944105"/>
                </a:lnTo>
                <a:lnTo>
                  <a:pt x="83310" y="968951"/>
                </a:lnTo>
                <a:lnTo>
                  <a:pt x="122087" y="984941"/>
                </a:lnTo>
                <a:lnTo>
                  <a:pt x="165100" y="990600"/>
                </a:lnTo>
                <a:lnTo>
                  <a:pt x="2355214" y="990503"/>
                </a:lnTo>
                <a:lnTo>
                  <a:pt x="2397766" y="983437"/>
                </a:lnTo>
                <a:lnTo>
                  <a:pt x="2435893" y="966228"/>
                </a:lnTo>
                <a:lnTo>
                  <a:pt x="2468118" y="940353"/>
                </a:lnTo>
                <a:lnTo>
                  <a:pt x="2492964" y="907289"/>
                </a:lnTo>
                <a:lnTo>
                  <a:pt x="2508954" y="868512"/>
                </a:lnTo>
                <a:lnTo>
                  <a:pt x="2514612" y="825500"/>
                </a:lnTo>
                <a:lnTo>
                  <a:pt x="2514516" y="159397"/>
                </a:lnTo>
                <a:lnTo>
                  <a:pt x="2507450" y="116845"/>
                </a:lnTo>
                <a:lnTo>
                  <a:pt x="2490241" y="78718"/>
                </a:lnTo>
                <a:lnTo>
                  <a:pt x="2464366" y="46494"/>
                </a:lnTo>
                <a:lnTo>
                  <a:pt x="2431302" y="21648"/>
                </a:lnTo>
                <a:lnTo>
                  <a:pt x="2392525" y="5658"/>
                </a:lnTo>
                <a:lnTo>
                  <a:pt x="2349512" y="0"/>
                </a:lnTo>
                <a:close/>
              </a:path>
            </a:pathLst>
          </a:custGeom>
          <a:solidFill>
            <a:srgbClr val="5BC0B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865238" y="2224532"/>
            <a:ext cx="2514600" cy="990600"/>
          </a:xfrm>
          <a:custGeom>
            <a:avLst/>
            <a:gdLst/>
            <a:ahLst/>
            <a:cxnLst/>
            <a:rect l="l" t="t" r="r" b="b"/>
            <a:pathLst>
              <a:path w="2514600" h="990600">
                <a:moveTo>
                  <a:pt x="0" y="165100"/>
                </a:moveTo>
                <a:lnTo>
                  <a:pt x="5658" y="122087"/>
                </a:lnTo>
                <a:lnTo>
                  <a:pt x="21648" y="83310"/>
                </a:lnTo>
                <a:lnTo>
                  <a:pt x="46494" y="50246"/>
                </a:lnTo>
                <a:lnTo>
                  <a:pt x="78718" y="24371"/>
                </a:lnTo>
                <a:lnTo>
                  <a:pt x="116845" y="7162"/>
                </a:lnTo>
                <a:lnTo>
                  <a:pt x="159397" y="96"/>
                </a:lnTo>
                <a:lnTo>
                  <a:pt x="2349512" y="0"/>
                </a:lnTo>
                <a:lnTo>
                  <a:pt x="2364229" y="646"/>
                </a:lnTo>
                <a:lnTo>
                  <a:pt x="2405994" y="9913"/>
                </a:lnTo>
                <a:lnTo>
                  <a:pt x="2443031" y="29019"/>
                </a:lnTo>
                <a:lnTo>
                  <a:pt x="2473863" y="56488"/>
                </a:lnTo>
                <a:lnTo>
                  <a:pt x="2497013" y="90845"/>
                </a:lnTo>
                <a:lnTo>
                  <a:pt x="2511005" y="130610"/>
                </a:lnTo>
                <a:lnTo>
                  <a:pt x="2514612" y="825500"/>
                </a:lnTo>
                <a:lnTo>
                  <a:pt x="2513965" y="840217"/>
                </a:lnTo>
                <a:lnTo>
                  <a:pt x="2504699" y="881982"/>
                </a:lnTo>
                <a:lnTo>
                  <a:pt x="2485593" y="919018"/>
                </a:lnTo>
                <a:lnTo>
                  <a:pt x="2458123" y="949850"/>
                </a:lnTo>
                <a:lnTo>
                  <a:pt x="2423767" y="973000"/>
                </a:lnTo>
                <a:lnTo>
                  <a:pt x="2384001" y="986992"/>
                </a:lnTo>
                <a:lnTo>
                  <a:pt x="165100" y="990600"/>
                </a:lnTo>
                <a:lnTo>
                  <a:pt x="150382" y="989953"/>
                </a:lnTo>
                <a:lnTo>
                  <a:pt x="108617" y="980686"/>
                </a:lnTo>
                <a:lnTo>
                  <a:pt x="71581" y="961580"/>
                </a:lnTo>
                <a:lnTo>
                  <a:pt x="40749" y="934111"/>
                </a:lnTo>
                <a:lnTo>
                  <a:pt x="17599" y="899754"/>
                </a:lnTo>
                <a:lnTo>
                  <a:pt x="3607" y="859989"/>
                </a:lnTo>
                <a:lnTo>
                  <a:pt x="0" y="165100"/>
                </a:lnTo>
                <a:close/>
              </a:path>
            </a:pathLst>
          </a:custGeom>
          <a:ln w="635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1282700" y="2549931"/>
            <a:ext cx="1679575" cy="40703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3000" b="1" spc="-50" dirty="0">
                <a:solidFill>
                  <a:srgbClr val="404040"/>
                </a:solidFill>
                <a:latin typeface="Calibri"/>
                <a:cs typeface="Calibri"/>
              </a:rPr>
              <a:t>E</a:t>
            </a:r>
            <a:r>
              <a:rPr sz="3000" b="1" dirty="0">
                <a:solidFill>
                  <a:srgbClr val="404040"/>
                </a:solidFill>
                <a:latin typeface="Calibri"/>
                <a:cs typeface="Calibri"/>
              </a:rPr>
              <a:t>tid</a:t>
            </a:r>
            <a:r>
              <a:rPr sz="3000" b="1" spc="-45" dirty="0">
                <a:solidFill>
                  <a:srgbClr val="404040"/>
                </a:solidFill>
                <a:latin typeface="Calibri"/>
                <a:cs typeface="Calibri"/>
              </a:rPr>
              <a:t>r</a:t>
            </a:r>
            <a:r>
              <a:rPr sz="3000" b="1" dirty="0">
                <a:solidFill>
                  <a:srgbClr val="404040"/>
                </a:solidFill>
                <a:latin typeface="Calibri"/>
                <a:cs typeface="Calibri"/>
              </a:rPr>
              <a:t>o</a:t>
            </a:r>
            <a:r>
              <a:rPr sz="3000" b="1" spc="-15" dirty="0">
                <a:solidFill>
                  <a:srgbClr val="404040"/>
                </a:solidFill>
                <a:latin typeface="Calibri"/>
                <a:cs typeface="Calibri"/>
              </a:rPr>
              <a:t>n</a:t>
            </a:r>
            <a:r>
              <a:rPr sz="3000" b="1" spc="-30" dirty="0">
                <a:solidFill>
                  <a:srgbClr val="404040"/>
                </a:solidFill>
                <a:latin typeface="Calibri"/>
                <a:cs typeface="Calibri"/>
              </a:rPr>
              <a:t>a</a:t>
            </a:r>
            <a:r>
              <a:rPr sz="3000" b="1" spc="-50" dirty="0">
                <a:solidFill>
                  <a:srgbClr val="404040"/>
                </a:solidFill>
                <a:latin typeface="Calibri"/>
                <a:cs typeface="Calibri"/>
              </a:rPr>
              <a:t>t</a:t>
            </a:r>
            <a:r>
              <a:rPr sz="3000" b="1" dirty="0">
                <a:solidFill>
                  <a:srgbClr val="404040"/>
                </a:solidFill>
                <a:latin typeface="Calibri"/>
                <a:cs typeface="Calibri"/>
              </a:rPr>
              <a:t>e</a:t>
            </a:r>
            <a:endParaRPr sz="3000">
              <a:latin typeface="Calibri"/>
              <a:cs typeface="Calibri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807719" y="3614928"/>
            <a:ext cx="2683764" cy="115976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1036319" y="3797808"/>
            <a:ext cx="2313432" cy="90678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865238" y="3672332"/>
            <a:ext cx="2514600" cy="990600"/>
          </a:xfrm>
          <a:custGeom>
            <a:avLst/>
            <a:gdLst/>
            <a:ahLst/>
            <a:cxnLst/>
            <a:rect l="l" t="t" r="r" b="b"/>
            <a:pathLst>
              <a:path w="2514600" h="990600">
                <a:moveTo>
                  <a:pt x="2349512" y="0"/>
                </a:moveTo>
                <a:lnTo>
                  <a:pt x="159397" y="96"/>
                </a:lnTo>
                <a:lnTo>
                  <a:pt x="116845" y="7162"/>
                </a:lnTo>
                <a:lnTo>
                  <a:pt x="78718" y="24371"/>
                </a:lnTo>
                <a:lnTo>
                  <a:pt x="46494" y="50246"/>
                </a:lnTo>
                <a:lnTo>
                  <a:pt x="21648" y="83310"/>
                </a:lnTo>
                <a:lnTo>
                  <a:pt x="5658" y="122087"/>
                </a:lnTo>
                <a:lnTo>
                  <a:pt x="0" y="165100"/>
                </a:lnTo>
                <a:lnTo>
                  <a:pt x="96" y="831202"/>
                </a:lnTo>
                <a:lnTo>
                  <a:pt x="7162" y="873754"/>
                </a:lnTo>
                <a:lnTo>
                  <a:pt x="24371" y="911881"/>
                </a:lnTo>
                <a:lnTo>
                  <a:pt x="50246" y="944105"/>
                </a:lnTo>
                <a:lnTo>
                  <a:pt x="83310" y="968951"/>
                </a:lnTo>
                <a:lnTo>
                  <a:pt x="122087" y="984941"/>
                </a:lnTo>
                <a:lnTo>
                  <a:pt x="165100" y="990600"/>
                </a:lnTo>
                <a:lnTo>
                  <a:pt x="2355214" y="990503"/>
                </a:lnTo>
                <a:lnTo>
                  <a:pt x="2397766" y="983437"/>
                </a:lnTo>
                <a:lnTo>
                  <a:pt x="2435893" y="966228"/>
                </a:lnTo>
                <a:lnTo>
                  <a:pt x="2468118" y="940353"/>
                </a:lnTo>
                <a:lnTo>
                  <a:pt x="2492964" y="907289"/>
                </a:lnTo>
                <a:lnTo>
                  <a:pt x="2508954" y="868512"/>
                </a:lnTo>
                <a:lnTo>
                  <a:pt x="2514612" y="825500"/>
                </a:lnTo>
                <a:lnTo>
                  <a:pt x="2514516" y="159397"/>
                </a:lnTo>
                <a:lnTo>
                  <a:pt x="2507450" y="116845"/>
                </a:lnTo>
                <a:lnTo>
                  <a:pt x="2490241" y="78718"/>
                </a:lnTo>
                <a:lnTo>
                  <a:pt x="2464366" y="46494"/>
                </a:lnTo>
                <a:lnTo>
                  <a:pt x="2431302" y="21648"/>
                </a:lnTo>
                <a:lnTo>
                  <a:pt x="2392525" y="5658"/>
                </a:lnTo>
                <a:lnTo>
                  <a:pt x="2349512" y="0"/>
                </a:lnTo>
                <a:close/>
              </a:path>
            </a:pathLst>
          </a:custGeom>
          <a:solidFill>
            <a:srgbClr val="5BC0B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865238" y="3672332"/>
            <a:ext cx="2514600" cy="990600"/>
          </a:xfrm>
          <a:custGeom>
            <a:avLst/>
            <a:gdLst/>
            <a:ahLst/>
            <a:cxnLst/>
            <a:rect l="l" t="t" r="r" b="b"/>
            <a:pathLst>
              <a:path w="2514600" h="990600">
                <a:moveTo>
                  <a:pt x="0" y="165100"/>
                </a:moveTo>
                <a:lnTo>
                  <a:pt x="5658" y="122087"/>
                </a:lnTo>
                <a:lnTo>
                  <a:pt x="21648" y="83310"/>
                </a:lnTo>
                <a:lnTo>
                  <a:pt x="46494" y="50246"/>
                </a:lnTo>
                <a:lnTo>
                  <a:pt x="78718" y="24371"/>
                </a:lnTo>
                <a:lnTo>
                  <a:pt x="116845" y="7162"/>
                </a:lnTo>
                <a:lnTo>
                  <a:pt x="159397" y="96"/>
                </a:lnTo>
                <a:lnTo>
                  <a:pt x="2349512" y="0"/>
                </a:lnTo>
                <a:lnTo>
                  <a:pt x="2364229" y="646"/>
                </a:lnTo>
                <a:lnTo>
                  <a:pt x="2405994" y="9913"/>
                </a:lnTo>
                <a:lnTo>
                  <a:pt x="2443031" y="29019"/>
                </a:lnTo>
                <a:lnTo>
                  <a:pt x="2473863" y="56488"/>
                </a:lnTo>
                <a:lnTo>
                  <a:pt x="2497013" y="90845"/>
                </a:lnTo>
                <a:lnTo>
                  <a:pt x="2511005" y="130610"/>
                </a:lnTo>
                <a:lnTo>
                  <a:pt x="2514612" y="825500"/>
                </a:lnTo>
                <a:lnTo>
                  <a:pt x="2513965" y="840217"/>
                </a:lnTo>
                <a:lnTo>
                  <a:pt x="2504699" y="881982"/>
                </a:lnTo>
                <a:lnTo>
                  <a:pt x="2485593" y="919018"/>
                </a:lnTo>
                <a:lnTo>
                  <a:pt x="2458123" y="949850"/>
                </a:lnTo>
                <a:lnTo>
                  <a:pt x="2423767" y="973000"/>
                </a:lnTo>
                <a:lnTo>
                  <a:pt x="2384001" y="986992"/>
                </a:lnTo>
                <a:lnTo>
                  <a:pt x="165100" y="990600"/>
                </a:lnTo>
                <a:lnTo>
                  <a:pt x="150382" y="989953"/>
                </a:lnTo>
                <a:lnTo>
                  <a:pt x="108617" y="980686"/>
                </a:lnTo>
                <a:lnTo>
                  <a:pt x="71581" y="961580"/>
                </a:lnTo>
                <a:lnTo>
                  <a:pt x="40749" y="934111"/>
                </a:lnTo>
                <a:lnTo>
                  <a:pt x="17599" y="899754"/>
                </a:lnTo>
                <a:lnTo>
                  <a:pt x="3607" y="859989"/>
                </a:lnTo>
                <a:lnTo>
                  <a:pt x="0" y="165100"/>
                </a:lnTo>
                <a:close/>
              </a:path>
            </a:pathLst>
          </a:custGeom>
          <a:ln w="635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 txBox="1"/>
          <p:nvPr/>
        </p:nvSpPr>
        <p:spPr>
          <a:xfrm>
            <a:off x="1278127" y="3998112"/>
            <a:ext cx="1688464" cy="40703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3000" b="1" dirty="0">
                <a:solidFill>
                  <a:srgbClr val="404040"/>
                </a:solidFill>
                <a:latin typeface="Calibri"/>
                <a:cs typeface="Calibri"/>
              </a:rPr>
              <a:t>Ra</a:t>
            </a:r>
            <a:r>
              <a:rPr sz="3000" b="1" spc="-10" dirty="0">
                <a:solidFill>
                  <a:srgbClr val="404040"/>
                </a:solidFill>
                <a:latin typeface="Calibri"/>
                <a:cs typeface="Calibri"/>
              </a:rPr>
              <a:t>l</a:t>
            </a:r>
            <a:r>
              <a:rPr sz="3000" b="1" spc="-65" dirty="0">
                <a:solidFill>
                  <a:srgbClr val="404040"/>
                </a:solidFill>
                <a:latin typeface="Calibri"/>
                <a:cs typeface="Calibri"/>
              </a:rPr>
              <a:t>o</a:t>
            </a:r>
            <a:r>
              <a:rPr sz="3000" b="1" spc="-5" dirty="0">
                <a:solidFill>
                  <a:srgbClr val="404040"/>
                </a:solidFill>
                <a:latin typeface="Calibri"/>
                <a:cs typeface="Calibri"/>
              </a:rPr>
              <a:t>xi</a:t>
            </a:r>
            <a:r>
              <a:rPr sz="3000" b="1" spc="-55" dirty="0">
                <a:solidFill>
                  <a:srgbClr val="404040"/>
                </a:solidFill>
                <a:latin typeface="Calibri"/>
                <a:cs typeface="Calibri"/>
              </a:rPr>
              <a:t>f</a:t>
            </a:r>
            <a:r>
              <a:rPr sz="3000" b="1" spc="-5" dirty="0">
                <a:solidFill>
                  <a:srgbClr val="404040"/>
                </a:solidFill>
                <a:latin typeface="Calibri"/>
                <a:cs typeface="Calibri"/>
              </a:rPr>
              <a:t>ene</a:t>
            </a:r>
            <a:endParaRPr sz="3000">
              <a:latin typeface="Calibri"/>
              <a:cs typeface="Calibri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3711066" y="6513982"/>
            <a:ext cx="1721485" cy="1524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000" spc="-5" dirty="0">
                <a:solidFill>
                  <a:srgbClr val="585858"/>
                </a:solidFill>
                <a:latin typeface="Calibri"/>
                <a:cs typeface="Calibri"/>
              </a:rPr>
              <a:t>Papaioann</a:t>
            </a:r>
            <a:r>
              <a:rPr sz="1000" spc="-15" dirty="0">
                <a:solidFill>
                  <a:srgbClr val="585858"/>
                </a:solidFill>
                <a:latin typeface="Calibri"/>
                <a:cs typeface="Calibri"/>
              </a:rPr>
              <a:t>o</a:t>
            </a:r>
            <a:r>
              <a:rPr sz="1000" spc="-10" dirty="0">
                <a:solidFill>
                  <a:srgbClr val="585858"/>
                </a:solidFill>
                <a:latin typeface="Calibri"/>
                <a:cs typeface="Calibri"/>
              </a:rPr>
              <a:t>u</a:t>
            </a:r>
            <a:r>
              <a:rPr sz="1000" spc="-45" dirty="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585858"/>
                </a:solidFill>
                <a:latin typeface="Calibri"/>
                <a:cs typeface="Calibri"/>
              </a:rPr>
              <a:t>A</a:t>
            </a:r>
            <a:r>
              <a:rPr sz="1000" dirty="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585858"/>
                </a:solidFill>
                <a:latin typeface="Calibri"/>
                <a:cs typeface="Calibri"/>
              </a:rPr>
              <a:t>e</a:t>
            </a:r>
            <a:r>
              <a:rPr sz="1000" spc="-5" dirty="0">
                <a:solidFill>
                  <a:srgbClr val="585858"/>
                </a:solidFill>
                <a:latin typeface="Calibri"/>
                <a:cs typeface="Calibri"/>
              </a:rPr>
              <a:t>t</a:t>
            </a:r>
            <a:r>
              <a:rPr sz="1000" spc="10" dirty="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585858"/>
                </a:solidFill>
                <a:latin typeface="Calibri"/>
                <a:cs typeface="Calibri"/>
              </a:rPr>
              <a:t>al.</a:t>
            </a:r>
            <a:r>
              <a:rPr sz="1000" spc="-10" dirty="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sz="1000" spc="-15" dirty="0">
                <a:solidFill>
                  <a:srgbClr val="585858"/>
                </a:solidFill>
                <a:latin typeface="Calibri"/>
                <a:cs typeface="Calibri"/>
              </a:rPr>
              <a:t>C</a:t>
            </a:r>
            <a:r>
              <a:rPr sz="1000" spc="-10" dirty="0">
                <a:solidFill>
                  <a:srgbClr val="585858"/>
                </a:solidFill>
                <a:latin typeface="Calibri"/>
                <a:cs typeface="Calibri"/>
              </a:rPr>
              <a:t>M</a:t>
            </a:r>
            <a:r>
              <a:rPr sz="1000" spc="-15" dirty="0">
                <a:solidFill>
                  <a:srgbClr val="585858"/>
                </a:solidFill>
                <a:latin typeface="Calibri"/>
                <a:cs typeface="Calibri"/>
              </a:rPr>
              <a:t>AJ</a:t>
            </a:r>
            <a:r>
              <a:rPr sz="1000" dirty="0">
                <a:solidFill>
                  <a:srgbClr val="585858"/>
                </a:solidFill>
                <a:latin typeface="Calibri"/>
                <a:cs typeface="Calibri"/>
              </a:rPr>
              <a:t>.</a:t>
            </a:r>
            <a:r>
              <a:rPr sz="1000" spc="10" dirty="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585858"/>
                </a:solidFill>
                <a:latin typeface="Calibri"/>
                <a:cs typeface="Calibri"/>
              </a:rPr>
              <a:t>2</a:t>
            </a:r>
            <a:r>
              <a:rPr sz="1000" spc="-10" dirty="0">
                <a:solidFill>
                  <a:srgbClr val="585858"/>
                </a:solidFill>
                <a:latin typeface="Calibri"/>
                <a:cs typeface="Calibri"/>
              </a:rPr>
              <a:t>0</a:t>
            </a:r>
            <a:r>
              <a:rPr sz="1000" spc="-5" dirty="0">
                <a:solidFill>
                  <a:srgbClr val="585858"/>
                </a:solidFill>
                <a:latin typeface="Calibri"/>
                <a:cs typeface="Calibri"/>
              </a:rPr>
              <a:t>15</a:t>
            </a:r>
            <a:endParaRPr sz="1000">
              <a:latin typeface="Calibri"/>
              <a:cs typeface="Calibri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3916426" y="2056764"/>
            <a:ext cx="3758565" cy="13519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ct val="100000"/>
              </a:lnSpc>
            </a:pPr>
            <a:r>
              <a:rPr sz="1800" i="1" spc="-15" dirty="0">
                <a:solidFill>
                  <a:srgbClr val="404040"/>
                </a:solidFill>
                <a:latin typeface="Calibri"/>
                <a:cs typeface="Calibri"/>
              </a:rPr>
              <a:t>Ther</a:t>
            </a:r>
            <a:r>
              <a:rPr sz="1800" i="1" spc="-10" dirty="0">
                <a:solidFill>
                  <a:srgbClr val="404040"/>
                </a:solidFill>
                <a:latin typeface="Calibri"/>
                <a:cs typeface="Calibri"/>
              </a:rPr>
              <a:t>e</a:t>
            </a:r>
            <a:r>
              <a:rPr sz="1800" i="1" spc="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800" i="1" dirty="0">
                <a:solidFill>
                  <a:srgbClr val="404040"/>
                </a:solidFill>
                <a:latin typeface="Calibri"/>
                <a:cs typeface="Calibri"/>
              </a:rPr>
              <a:t>is </a:t>
            </a:r>
            <a:r>
              <a:rPr sz="1800" i="1" spc="-15" dirty="0">
                <a:solidFill>
                  <a:srgbClr val="404040"/>
                </a:solidFill>
                <a:latin typeface="Calibri"/>
                <a:cs typeface="Calibri"/>
              </a:rPr>
              <a:t>mod</a:t>
            </a:r>
            <a:r>
              <a:rPr sz="1800" i="1" spc="-5" dirty="0">
                <a:solidFill>
                  <a:srgbClr val="404040"/>
                </a:solidFill>
                <a:latin typeface="Calibri"/>
                <a:cs typeface="Calibri"/>
              </a:rPr>
              <a:t>e</a:t>
            </a:r>
            <a:r>
              <a:rPr sz="1800" i="1" spc="-10" dirty="0">
                <a:solidFill>
                  <a:srgbClr val="404040"/>
                </a:solidFill>
                <a:latin typeface="Calibri"/>
                <a:cs typeface="Calibri"/>
              </a:rPr>
              <a:t>r</a:t>
            </a:r>
            <a:r>
              <a:rPr sz="1800" i="1" spc="-20" dirty="0">
                <a:solidFill>
                  <a:srgbClr val="404040"/>
                </a:solidFill>
                <a:latin typeface="Calibri"/>
                <a:cs typeface="Calibri"/>
              </a:rPr>
              <a:t>a</a:t>
            </a:r>
            <a:r>
              <a:rPr sz="1800" i="1" spc="-40" dirty="0">
                <a:solidFill>
                  <a:srgbClr val="404040"/>
                </a:solidFill>
                <a:latin typeface="Calibri"/>
                <a:cs typeface="Calibri"/>
              </a:rPr>
              <a:t>t</a:t>
            </a:r>
            <a:r>
              <a:rPr sz="1800" i="1" spc="-10" dirty="0">
                <a:solidFill>
                  <a:srgbClr val="404040"/>
                </a:solidFill>
                <a:latin typeface="Calibri"/>
                <a:cs typeface="Calibri"/>
              </a:rPr>
              <a:t>e</a:t>
            </a:r>
            <a:r>
              <a:rPr sz="1800" i="1" spc="1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800" i="1" spc="-5" dirty="0">
                <a:solidFill>
                  <a:srgbClr val="404040"/>
                </a:solidFill>
                <a:latin typeface="Calibri"/>
                <a:cs typeface="Calibri"/>
              </a:rPr>
              <a:t>qua</a:t>
            </a:r>
            <a:r>
              <a:rPr sz="1800" i="1" spc="-10" dirty="0">
                <a:solidFill>
                  <a:srgbClr val="404040"/>
                </a:solidFill>
                <a:latin typeface="Calibri"/>
                <a:cs typeface="Calibri"/>
              </a:rPr>
              <a:t>l</a:t>
            </a:r>
            <a:r>
              <a:rPr sz="1800" i="1" spc="-5" dirty="0">
                <a:solidFill>
                  <a:srgbClr val="404040"/>
                </a:solidFill>
                <a:latin typeface="Calibri"/>
                <a:cs typeface="Calibri"/>
              </a:rPr>
              <a:t>i</a:t>
            </a:r>
            <a:r>
              <a:rPr sz="1800" i="1" dirty="0">
                <a:solidFill>
                  <a:srgbClr val="404040"/>
                </a:solidFill>
                <a:latin typeface="Calibri"/>
                <a:cs typeface="Calibri"/>
              </a:rPr>
              <a:t>ty</a:t>
            </a:r>
            <a:r>
              <a:rPr sz="1800" i="1" spc="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800" i="1" spc="-20" dirty="0">
                <a:solidFill>
                  <a:srgbClr val="404040"/>
                </a:solidFill>
                <a:latin typeface="Calibri"/>
                <a:cs typeface="Calibri"/>
              </a:rPr>
              <a:t>e</a:t>
            </a:r>
            <a:r>
              <a:rPr sz="1800" i="1" dirty="0">
                <a:solidFill>
                  <a:srgbClr val="404040"/>
                </a:solidFill>
                <a:latin typeface="Calibri"/>
                <a:cs typeface="Calibri"/>
              </a:rPr>
              <a:t>vi</a:t>
            </a:r>
            <a:r>
              <a:rPr sz="1800" i="1" spc="-10" dirty="0">
                <a:solidFill>
                  <a:srgbClr val="404040"/>
                </a:solidFill>
                <a:latin typeface="Calibri"/>
                <a:cs typeface="Calibri"/>
              </a:rPr>
              <a:t>den</a:t>
            </a:r>
            <a:r>
              <a:rPr sz="1800" i="1" spc="-30" dirty="0">
                <a:solidFill>
                  <a:srgbClr val="404040"/>
                </a:solidFill>
                <a:latin typeface="Calibri"/>
                <a:cs typeface="Calibri"/>
              </a:rPr>
              <a:t>c</a:t>
            </a:r>
            <a:r>
              <a:rPr sz="1800" i="1" spc="-10" dirty="0">
                <a:solidFill>
                  <a:srgbClr val="404040"/>
                </a:solidFill>
                <a:latin typeface="Calibri"/>
                <a:cs typeface="Calibri"/>
              </a:rPr>
              <a:t>e</a:t>
            </a:r>
            <a:r>
              <a:rPr sz="1800" i="1" spc="1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800" i="1" spc="-25" dirty="0">
                <a:solidFill>
                  <a:srgbClr val="404040"/>
                </a:solidFill>
                <a:latin typeface="Calibri"/>
                <a:cs typeface="Calibri"/>
              </a:rPr>
              <a:t>f</a:t>
            </a:r>
            <a:r>
              <a:rPr sz="1800" i="1" spc="-15" dirty="0">
                <a:solidFill>
                  <a:srgbClr val="404040"/>
                </a:solidFill>
                <a:latin typeface="Calibri"/>
                <a:cs typeface="Calibri"/>
              </a:rPr>
              <a:t>or</a:t>
            </a:r>
            <a:r>
              <a:rPr sz="1800" i="1" spc="-1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800" i="1" spc="-5" dirty="0">
                <a:solidFill>
                  <a:srgbClr val="404040"/>
                </a:solidFill>
                <a:latin typeface="Calibri"/>
                <a:cs typeface="Calibri"/>
              </a:rPr>
              <a:t>li</a:t>
            </a:r>
            <a:r>
              <a:rPr sz="1800" i="1" spc="-25" dirty="0">
                <a:solidFill>
                  <a:srgbClr val="404040"/>
                </a:solidFill>
                <a:latin typeface="Calibri"/>
                <a:cs typeface="Calibri"/>
              </a:rPr>
              <a:t>t</a:t>
            </a:r>
            <a:r>
              <a:rPr sz="1800" i="1" dirty="0">
                <a:solidFill>
                  <a:srgbClr val="404040"/>
                </a:solidFill>
                <a:latin typeface="Calibri"/>
                <a:cs typeface="Calibri"/>
              </a:rPr>
              <a:t>t</a:t>
            </a:r>
            <a:r>
              <a:rPr sz="1800" i="1" spc="-10" dirty="0">
                <a:solidFill>
                  <a:srgbClr val="404040"/>
                </a:solidFill>
                <a:latin typeface="Calibri"/>
                <a:cs typeface="Calibri"/>
              </a:rPr>
              <a:t>le</a:t>
            </a:r>
            <a:r>
              <a:rPr sz="1800" i="1" spc="1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800" i="1" spc="-40" dirty="0">
                <a:solidFill>
                  <a:srgbClr val="404040"/>
                </a:solidFill>
                <a:latin typeface="Calibri"/>
                <a:cs typeface="Calibri"/>
              </a:rPr>
              <a:t>t</a:t>
            </a:r>
            <a:r>
              <a:rPr sz="1800" i="1" dirty="0">
                <a:solidFill>
                  <a:srgbClr val="404040"/>
                </a:solidFill>
                <a:latin typeface="Calibri"/>
                <a:cs typeface="Calibri"/>
              </a:rPr>
              <a:t>o</a:t>
            </a:r>
            <a:r>
              <a:rPr sz="1800" i="1" spc="1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800" i="1" spc="-5" dirty="0">
                <a:solidFill>
                  <a:srgbClr val="404040"/>
                </a:solidFill>
                <a:latin typeface="Calibri"/>
                <a:cs typeface="Calibri"/>
              </a:rPr>
              <a:t>n</a:t>
            </a:r>
            <a:r>
              <a:rPr sz="1800" i="1" dirty="0">
                <a:solidFill>
                  <a:srgbClr val="404040"/>
                </a:solidFill>
                <a:latin typeface="Calibri"/>
                <a:cs typeface="Calibri"/>
              </a:rPr>
              <a:t>o </a:t>
            </a:r>
            <a:r>
              <a:rPr sz="1800" i="1" spc="-10" dirty="0">
                <a:solidFill>
                  <a:srgbClr val="404040"/>
                </a:solidFill>
                <a:latin typeface="Calibri"/>
                <a:cs typeface="Calibri"/>
              </a:rPr>
              <a:t>redu</a:t>
            </a:r>
            <a:r>
              <a:rPr sz="1800" i="1" spc="-20" dirty="0">
                <a:solidFill>
                  <a:srgbClr val="404040"/>
                </a:solidFill>
                <a:latin typeface="Calibri"/>
                <a:cs typeface="Calibri"/>
              </a:rPr>
              <a:t>c</a:t>
            </a:r>
            <a:r>
              <a:rPr sz="1800" i="1" dirty="0">
                <a:solidFill>
                  <a:srgbClr val="404040"/>
                </a:solidFill>
                <a:latin typeface="Calibri"/>
                <a:cs typeface="Calibri"/>
              </a:rPr>
              <a:t>t</a:t>
            </a:r>
            <a:r>
              <a:rPr sz="1800" i="1" spc="-10" dirty="0">
                <a:solidFill>
                  <a:srgbClr val="404040"/>
                </a:solidFill>
                <a:latin typeface="Calibri"/>
                <a:cs typeface="Calibri"/>
              </a:rPr>
              <a:t>i</a:t>
            </a:r>
            <a:r>
              <a:rPr sz="1800" i="1" spc="-5" dirty="0">
                <a:solidFill>
                  <a:srgbClr val="404040"/>
                </a:solidFill>
                <a:latin typeface="Calibri"/>
                <a:cs typeface="Calibri"/>
              </a:rPr>
              <a:t>o</a:t>
            </a:r>
            <a:r>
              <a:rPr sz="1800" i="1" dirty="0">
                <a:solidFill>
                  <a:srgbClr val="404040"/>
                </a:solidFill>
                <a:latin typeface="Calibri"/>
                <a:cs typeface="Calibri"/>
              </a:rPr>
              <a:t>n</a:t>
            </a:r>
            <a:r>
              <a:rPr sz="1800" i="1" spc="2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800" i="1" spc="-5" dirty="0">
                <a:solidFill>
                  <a:srgbClr val="404040"/>
                </a:solidFill>
                <a:latin typeface="Calibri"/>
                <a:cs typeface="Calibri"/>
              </a:rPr>
              <a:t>i</a:t>
            </a:r>
            <a:r>
              <a:rPr sz="1800" i="1" dirty="0">
                <a:solidFill>
                  <a:srgbClr val="404040"/>
                </a:solidFill>
                <a:latin typeface="Calibri"/>
                <a:cs typeface="Calibri"/>
              </a:rPr>
              <a:t>n</a:t>
            </a:r>
            <a:r>
              <a:rPr sz="1800" i="1" spc="1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800" i="1" spc="-5" dirty="0">
                <a:solidFill>
                  <a:srgbClr val="404040"/>
                </a:solidFill>
                <a:latin typeface="Calibri"/>
                <a:cs typeface="Calibri"/>
              </a:rPr>
              <a:t>fra</a:t>
            </a:r>
            <a:r>
              <a:rPr sz="1800" i="1" spc="-10" dirty="0">
                <a:solidFill>
                  <a:srgbClr val="404040"/>
                </a:solidFill>
                <a:latin typeface="Calibri"/>
                <a:cs typeface="Calibri"/>
              </a:rPr>
              <a:t>ctu</a:t>
            </a:r>
            <a:r>
              <a:rPr sz="1800" i="1" spc="-20" dirty="0">
                <a:solidFill>
                  <a:srgbClr val="404040"/>
                </a:solidFill>
                <a:latin typeface="Calibri"/>
                <a:cs typeface="Calibri"/>
              </a:rPr>
              <a:t>r</a:t>
            </a:r>
            <a:r>
              <a:rPr sz="1800" i="1" spc="-10" dirty="0">
                <a:solidFill>
                  <a:srgbClr val="404040"/>
                </a:solidFill>
                <a:latin typeface="Calibri"/>
                <a:cs typeface="Calibri"/>
              </a:rPr>
              <a:t>es</a:t>
            </a:r>
            <a:r>
              <a:rPr sz="1800" i="1" spc="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800" i="1" spc="-5" dirty="0">
                <a:solidFill>
                  <a:srgbClr val="404040"/>
                </a:solidFill>
                <a:latin typeface="Calibri"/>
                <a:cs typeface="Calibri"/>
              </a:rPr>
              <a:t>(</a:t>
            </a:r>
            <a:r>
              <a:rPr sz="1800" i="1" spc="-10" dirty="0">
                <a:solidFill>
                  <a:srgbClr val="404040"/>
                </a:solidFill>
                <a:latin typeface="Calibri"/>
                <a:cs typeface="Calibri"/>
              </a:rPr>
              <a:t>i</a:t>
            </a:r>
            <a:r>
              <a:rPr sz="1800" i="1" dirty="0">
                <a:solidFill>
                  <a:srgbClr val="404040"/>
                </a:solidFill>
                <a:latin typeface="Calibri"/>
                <a:cs typeface="Calibri"/>
              </a:rPr>
              <a:t>n </a:t>
            </a:r>
            <a:r>
              <a:rPr sz="1800" i="1" spc="-5" dirty="0">
                <a:solidFill>
                  <a:srgbClr val="404040"/>
                </a:solidFill>
                <a:latin typeface="Calibri"/>
                <a:cs typeface="Calibri"/>
              </a:rPr>
              <a:t>pa</a:t>
            </a:r>
            <a:r>
              <a:rPr sz="1800" i="1" spc="-10" dirty="0">
                <a:solidFill>
                  <a:srgbClr val="404040"/>
                </a:solidFill>
                <a:latin typeface="Calibri"/>
                <a:cs typeface="Calibri"/>
              </a:rPr>
              <a:t>r</a:t>
            </a:r>
            <a:r>
              <a:rPr sz="1800" i="1" dirty="0">
                <a:solidFill>
                  <a:srgbClr val="404040"/>
                </a:solidFill>
                <a:latin typeface="Calibri"/>
                <a:cs typeface="Calibri"/>
              </a:rPr>
              <a:t>t</a:t>
            </a:r>
            <a:r>
              <a:rPr sz="1800" i="1" spc="-10" dirty="0">
                <a:solidFill>
                  <a:srgbClr val="404040"/>
                </a:solidFill>
                <a:latin typeface="Calibri"/>
                <a:cs typeface="Calibri"/>
              </a:rPr>
              <a:t>i</a:t>
            </a:r>
            <a:r>
              <a:rPr sz="1800" i="1" dirty="0">
                <a:solidFill>
                  <a:srgbClr val="404040"/>
                </a:solidFill>
                <a:latin typeface="Calibri"/>
                <a:cs typeface="Calibri"/>
              </a:rPr>
              <a:t>c</a:t>
            </a:r>
            <a:r>
              <a:rPr sz="1800" i="1" spc="-10" dirty="0">
                <a:solidFill>
                  <a:srgbClr val="404040"/>
                </a:solidFill>
                <a:latin typeface="Calibri"/>
                <a:cs typeface="Calibri"/>
              </a:rPr>
              <a:t>u</a:t>
            </a:r>
            <a:r>
              <a:rPr sz="1800" i="1" spc="-5" dirty="0">
                <a:solidFill>
                  <a:srgbClr val="404040"/>
                </a:solidFill>
                <a:latin typeface="Calibri"/>
                <a:cs typeface="Calibri"/>
              </a:rPr>
              <a:t>l</a:t>
            </a:r>
            <a:r>
              <a:rPr sz="1800" i="1" spc="-15" dirty="0">
                <a:solidFill>
                  <a:srgbClr val="404040"/>
                </a:solidFill>
                <a:latin typeface="Calibri"/>
                <a:cs typeface="Calibri"/>
              </a:rPr>
              <a:t>a</a:t>
            </a:r>
            <a:r>
              <a:rPr sz="1800" i="1" spc="-10" dirty="0">
                <a:solidFill>
                  <a:srgbClr val="404040"/>
                </a:solidFill>
                <a:latin typeface="Calibri"/>
                <a:cs typeface="Calibri"/>
              </a:rPr>
              <a:t>r</a:t>
            </a:r>
            <a:r>
              <a:rPr sz="1800" i="1" spc="1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800" i="1" spc="-5" dirty="0">
                <a:solidFill>
                  <a:srgbClr val="404040"/>
                </a:solidFill>
                <a:latin typeface="Calibri"/>
                <a:cs typeface="Calibri"/>
              </a:rPr>
              <a:t>h</a:t>
            </a:r>
            <a:r>
              <a:rPr sz="1800" i="1" spc="-10" dirty="0">
                <a:solidFill>
                  <a:srgbClr val="404040"/>
                </a:solidFill>
                <a:latin typeface="Calibri"/>
                <a:cs typeface="Calibri"/>
              </a:rPr>
              <a:t>i</a:t>
            </a:r>
            <a:r>
              <a:rPr sz="1800" i="1" dirty="0">
                <a:solidFill>
                  <a:srgbClr val="404040"/>
                </a:solidFill>
                <a:latin typeface="Calibri"/>
                <a:cs typeface="Calibri"/>
              </a:rPr>
              <a:t>p</a:t>
            </a:r>
            <a:r>
              <a:rPr sz="1800" i="1" spc="1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800" i="1" spc="-5" dirty="0">
                <a:solidFill>
                  <a:srgbClr val="404040"/>
                </a:solidFill>
                <a:latin typeface="Calibri"/>
                <a:cs typeface="Calibri"/>
              </a:rPr>
              <a:t>fra</a:t>
            </a:r>
            <a:r>
              <a:rPr sz="1800" i="1" spc="-10" dirty="0">
                <a:solidFill>
                  <a:srgbClr val="404040"/>
                </a:solidFill>
                <a:latin typeface="Calibri"/>
                <a:cs typeface="Calibri"/>
              </a:rPr>
              <a:t>ctu</a:t>
            </a:r>
            <a:r>
              <a:rPr sz="1800" i="1" spc="-20" dirty="0">
                <a:solidFill>
                  <a:srgbClr val="404040"/>
                </a:solidFill>
                <a:latin typeface="Calibri"/>
                <a:cs typeface="Calibri"/>
              </a:rPr>
              <a:t>r</a:t>
            </a:r>
            <a:r>
              <a:rPr sz="1800" i="1" spc="-10" dirty="0">
                <a:solidFill>
                  <a:srgbClr val="404040"/>
                </a:solidFill>
                <a:latin typeface="Calibri"/>
                <a:cs typeface="Calibri"/>
              </a:rPr>
              <a:t>es)</a:t>
            </a:r>
            <a:r>
              <a:rPr sz="1800" i="1" spc="1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800" i="1" dirty="0">
                <a:solidFill>
                  <a:srgbClr val="404040"/>
                </a:solidFill>
                <a:latin typeface="Calibri"/>
                <a:cs typeface="Calibri"/>
              </a:rPr>
              <a:t>w</a:t>
            </a:r>
            <a:r>
              <a:rPr sz="1800" i="1" spc="-10" dirty="0">
                <a:solidFill>
                  <a:srgbClr val="404040"/>
                </a:solidFill>
                <a:latin typeface="Calibri"/>
                <a:cs typeface="Calibri"/>
              </a:rPr>
              <a:t>i</a:t>
            </a:r>
            <a:r>
              <a:rPr sz="1800" i="1" dirty="0">
                <a:solidFill>
                  <a:srgbClr val="404040"/>
                </a:solidFill>
                <a:latin typeface="Calibri"/>
                <a:cs typeface="Calibri"/>
              </a:rPr>
              <a:t>th</a:t>
            </a:r>
            <a:r>
              <a:rPr sz="1800" i="1" spc="1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800" i="1" spc="-20" dirty="0">
                <a:solidFill>
                  <a:srgbClr val="404040"/>
                </a:solidFill>
                <a:latin typeface="Calibri"/>
                <a:cs typeface="Calibri"/>
              </a:rPr>
              <a:t>e</a:t>
            </a:r>
            <a:r>
              <a:rPr sz="1800" i="1" dirty="0">
                <a:solidFill>
                  <a:srgbClr val="404040"/>
                </a:solidFill>
                <a:latin typeface="Calibri"/>
                <a:cs typeface="Calibri"/>
              </a:rPr>
              <a:t>t</a:t>
            </a:r>
            <a:r>
              <a:rPr sz="1800" i="1" spc="-10" dirty="0">
                <a:solidFill>
                  <a:srgbClr val="404040"/>
                </a:solidFill>
                <a:latin typeface="Calibri"/>
                <a:cs typeface="Calibri"/>
              </a:rPr>
              <a:t>i</a:t>
            </a:r>
            <a:r>
              <a:rPr sz="1800" i="1" spc="-15" dirty="0">
                <a:solidFill>
                  <a:srgbClr val="404040"/>
                </a:solidFill>
                <a:latin typeface="Calibri"/>
                <a:cs typeface="Calibri"/>
              </a:rPr>
              <a:t>d</a:t>
            </a:r>
            <a:r>
              <a:rPr sz="1800" i="1" spc="-20" dirty="0">
                <a:solidFill>
                  <a:srgbClr val="404040"/>
                </a:solidFill>
                <a:latin typeface="Calibri"/>
                <a:cs typeface="Calibri"/>
              </a:rPr>
              <a:t>r</a:t>
            </a:r>
            <a:r>
              <a:rPr sz="1800" i="1" spc="-5" dirty="0">
                <a:solidFill>
                  <a:srgbClr val="404040"/>
                </a:solidFill>
                <a:latin typeface="Calibri"/>
                <a:cs typeface="Calibri"/>
              </a:rPr>
              <a:t>ona</a:t>
            </a:r>
            <a:r>
              <a:rPr sz="1800" i="1" spc="-30" dirty="0">
                <a:solidFill>
                  <a:srgbClr val="404040"/>
                </a:solidFill>
                <a:latin typeface="Calibri"/>
                <a:cs typeface="Calibri"/>
              </a:rPr>
              <a:t>t</a:t>
            </a:r>
            <a:r>
              <a:rPr sz="1800" i="1" spc="-5" dirty="0">
                <a:solidFill>
                  <a:srgbClr val="404040"/>
                </a:solidFill>
                <a:latin typeface="Calibri"/>
                <a:cs typeface="Calibri"/>
              </a:rPr>
              <a:t>e</a:t>
            </a:r>
            <a:r>
              <a:rPr sz="1800" i="1" dirty="0">
                <a:solidFill>
                  <a:srgbClr val="404040"/>
                </a:solidFill>
                <a:latin typeface="Calibri"/>
                <a:cs typeface="Calibri"/>
              </a:rPr>
              <a:t>. </a:t>
            </a:r>
            <a:r>
              <a:rPr sz="1800" i="1" spc="-5" dirty="0">
                <a:solidFill>
                  <a:srgbClr val="404040"/>
                </a:solidFill>
                <a:latin typeface="Calibri"/>
                <a:cs typeface="Calibri"/>
              </a:rPr>
              <a:t>Th</a:t>
            </a:r>
            <a:r>
              <a:rPr sz="1800" i="1" dirty="0">
                <a:solidFill>
                  <a:srgbClr val="404040"/>
                </a:solidFill>
                <a:latin typeface="Calibri"/>
                <a:cs typeface="Calibri"/>
              </a:rPr>
              <a:t>e</a:t>
            </a:r>
            <a:r>
              <a:rPr sz="1800" i="1" spc="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800" i="1" spc="-20" dirty="0">
                <a:solidFill>
                  <a:srgbClr val="404040"/>
                </a:solidFill>
                <a:latin typeface="Calibri"/>
                <a:cs typeface="Calibri"/>
              </a:rPr>
              <a:t>c</a:t>
            </a:r>
            <a:r>
              <a:rPr sz="1800" i="1" spc="-5" dirty="0">
                <a:solidFill>
                  <a:srgbClr val="404040"/>
                </a:solidFill>
                <a:latin typeface="Calibri"/>
                <a:cs typeface="Calibri"/>
              </a:rPr>
              <a:t>o</a:t>
            </a:r>
            <a:r>
              <a:rPr sz="1800" i="1" spc="-30" dirty="0">
                <a:solidFill>
                  <a:srgbClr val="404040"/>
                </a:solidFill>
                <a:latin typeface="Calibri"/>
                <a:cs typeface="Calibri"/>
              </a:rPr>
              <a:t>s</a:t>
            </a:r>
            <a:r>
              <a:rPr sz="1800" i="1" spc="-10" dirty="0">
                <a:solidFill>
                  <a:srgbClr val="404040"/>
                </a:solidFill>
                <a:latin typeface="Calibri"/>
                <a:cs typeface="Calibri"/>
              </a:rPr>
              <a:t>t</a:t>
            </a:r>
            <a:r>
              <a:rPr sz="1800" i="1" spc="1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800" i="1" spc="-5" dirty="0">
                <a:solidFill>
                  <a:srgbClr val="404040"/>
                </a:solidFill>
                <a:latin typeface="Calibri"/>
                <a:cs typeface="Calibri"/>
              </a:rPr>
              <a:t>i</a:t>
            </a:r>
            <a:r>
              <a:rPr sz="1800" i="1" dirty="0">
                <a:solidFill>
                  <a:srgbClr val="404040"/>
                </a:solidFill>
                <a:latin typeface="Calibri"/>
                <a:cs typeface="Calibri"/>
              </a:rPr>
              <a:t>s</a:t>
            </a:r>
            <a:r>
              <a:rPr sz="1800" i="1" spc="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800" i="1" spc="-5" dirty="0">
                <a:solidFill>
                  <a:srgbClr val="404040"/>
                </a:solidFill>
                <a:latin typeface="Calibri"/>
                <a:cs typeface="Calibri"/>
              </a:rPr>
              <a:t>a</a:t>
            </a:r>
            <a:r>
              <a:rPr sz="1800" i="1" spc="-10" dirty="0">
                <a:solidFill>
                  <a:srgbClr val="404040"/>
                </a:solidFill>
                <a:latin typeface="Calibri"/>
                <a:cs typeface="Calibri"/>
              </a:rPr>
              <a:t>l</a:t>
            </a:r>
            <a:r>
              <a:rPr sz="1800" i="1" spc="-5" dirty="0">
                <a:solidFill>
                  <a:srgbClr val="404040"/>
                </a:solidFill>
                <a:latin typeface="Calibri"/>
                <a:cs typeface="Calibri"/>
              </a:rPr>
              <a:t>s</a:t>
            </a:r>
            <a:r>
              <a:rPr sz="1800" i="1" dirty="0">
                <a:solidFill>
                  <a:srgbClr val="404040"/>
                </a:solidFill>
                <a:latin typeface="Calibri"/>
                <a:cs typeface="Calibri"/>
              </a:rPr>
              <a:t>o</a:t>
            </a:r>
            <a:r>
              <a:rPr sz="1800" i="1" spc="1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800" i="1" spc="-5" dirty="0">
                <a:solidFill>
                  <a:srgbClr val="404040"/>
                </a:solidFill>
                <a:latin typeface="Calibri"/>
                <a:cs typeface="Calibri"/>
              </a:rPr>
              <a:t>h</a:t>
            </a:r>
            <a:r>
              <a:rPr sz="1800" i="1" spc="-10" dirty="0">
                <a:solidFill>
                  <a:srgbClr val="404040"/>
                </a:solidFill>
                <a:latin typeface="Calibri"/>
                <a:cs typeface="Calibri"/>
              </a:rPr>
              <a:t>i</a:t>
            </a:r>
            <a:r>
              <a:rPr sz="1800" i="1" spc="-5" dirty="0">
                <a:solidFill>
                  <a:srgbClr val="404040"/>
                </a:solidFill>
                <a:latin typeface="Calibri"/>
                <a:cs typeface="Calibri"/>
              </a:rPr>
              <a:t>g</a:t>
            </a:r>
            <a:r>
              <a:rPr sz="1800" i="1" dirty="0">
                <a:solidFill>
                  <a:srgbClr val="404040"/>
                </a:solidFill>
                <a:latin typeface="Calibri"/>
                <a:cs typeface="Calibri"/>
              </a:rPr>
              <a:t>h</a:t>
            </a:r>
            <a:r>
              <a:rPr sz="1800" i="1" spc="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800" i="1" spc="-5" dirty="0">
                <a:solidFill>
                  <a:srgbClr val="404040"/>
                </a:solidFill>
                <a:latin typeface="Calibri"/>
                <a:cs typeface="Calibri"/>
              </a:rPr>
              <a:t>g</a:t>
            </a:r>
            <a:r>
              <a:rPr sz="1800" i="1" spc="-10" dirty="0">
                <a:solidFill>
                  <a:srgbClr val="404040"/>
                </a:solidFill>
                <a:latin typeface="Calibri"/>
                <a:cs typeface="Calibri"/>
              </a:rPr>
              <a:t>iven</a:t>
            </a:r>
            <a:r>
              <a:rPr sz="1800" i="1" spc="-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800" i="1" spc="-10" dirty="0">
                <a:solidFill>
                  <a:srgbClr val="404040"/>
                </a:solidFill>
                <a:latin typeface="Calibri"/>
                <a:cs typeface="Calibri"/>
              </a:rPr>
              <a:t>the</a:t>
            </a:r>
            <a:r>
              <a:rPr sz="1800" i="1" spc="2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800" i="1" spc="-5" dirty="0">
                <a:solidFill>
                  <a:srgbClr val="404040"/>
                </a:solidFill>
                <a:latin typeface="Calibri"/>
                <a:cs typeface="Calibri"/>
              </a:rPr>
              <a:t>la</a:t>
            </a:r>
            <a:r>
              <a:rPr sz="1800" i="1" spc="-10" dirty="0">
                <a:solidFill>
                  <a:srgbClr val="404040"/>
                </a:solidFill>
                <a:latin typeface="Calibri"/>
                <a:cs typeface="Calibri"/>
              </a:rPr>
              <a:t>ck</a:t>
            </a:r>
            <a:r>
              <a:rPr sz="1800" i="1" spc="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800" i="1" spc="-5" dirty="0">
                <a:solidFill>
                  <a:srgbClr val="404040"/>
                </a:solidFill>
                <a:latin typeface="Calibri"/>
                <a:cs typeface="Calibri"/>
              </a:rPr>
              <a:t>of </a:t>
            </a:r>
            <a:r>
              <a:rPr sz="1800" i="1" spc="-10" dirty="0">
                <a:solidFill>
                  <a:srgbClr val="404040"/>
                </a:solidFill>
                <a:latin typeface="Calibri"/>
                <a:cs typeface="Calibri"/>
              </a:rPr>
              <a:t>i</a:t>
            </a:r>
            <a:r>
              <a:rPr sz="1800" i="1" dirty="0">
                <a:solidFill>
                  <a:srgbClr val="404040"/>
                </a:solidFill>
                <a:latin typeface="Calibri"/>
                <a:cs typeface="Calibri"/>
              </a:rPr>
              <a:t>mpo</a:t>
            </a:r>
            <a:r>
              <a:rPr sz="1800" i="1" spc="-10" dirty="0">
                <a:solidFill>
                  <a:srgbClr val="404040"/>
                </a:solidFill>
                <a:latin typeface="Calibri"/>
                <a:cs typeface="Calibri"/>
              </a:rPr>
              <a:t>r</a:t>
            </a:r>
            <a:r>
              <a:rPr sz="1800" i="1" spc="-30" dirty="0">
                <a:solidFill>
                  <a:srgbClr val="404040"/>
                </a:solidFill>
                <a:latin typeface="Calibri"/>
                <a:cs typeface="Calibri"/>
              </a:rPr>
              <a:t>t</a:t>
            </a:r>
            <a:r>
              <a:rPr sz="1800" i="1" spc="-5" dirty="0">
                <a:solidFill>
                  <a:srgbClr val="404040"/>
                </a:solidFill>
                <a:latin typeface="Calibri"/>
                <a:cs typeface="Calibri"/>
              </a:rPr>
              <a:t>a</a:t>
            </a:r>
            <a:r>
              <a:rPr sz="1800" i="1" spc="-20" dirty="0">
                <a:solidFill>
                  <a:srgbClr val="404040"/>
                </a:solidFill>
                <a:latin typeface="Calibri"/>
                <a:cs typeface="Calibri"/>
              </a:rPr>
              <a:t>n</a:t>
            </a:r>
            <a:r>
              <a:rPr sz="1800" i="1" dirty="0">
                <a:solidFill>
                  <a:srgbClr val="404040"/>
                </a:solidFill>
                <a:latin typeface="Calibri"/>
                <a:cs typeface="Calibri"/>
              </a:rPr>
              <a:t>t </a:t>
            </a:r>
            <a:r>
              <a:rPr sz="1800" i="1" spc="-5" dirty="0">
                <a:solidFill>
                  <a:srgbClr val="404040"/>
                </a:solidFill>
                <a:latin typeface="Calibri"/>
                <a:cs typeface="Calibri"/>
              </a:rPr>
              <a:t>benefits.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3948176" y="3884040"/>
            <a:ext cx="3714750" cy="162687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ct val="100000"/>
              </a:lnSpc>
            </a:pPr>
            <a:r>
              <a:rPr sz="1800" i="1" spc="-5" dirty="0">
                <a:solidFill>
                  <a:srgbClr val="404040"/>
                </a:solidFill>
                <a:latin typeface="Calibri"/>
                <a:cs typeface="Calibri"/>
              </a:rPr>
              <a:t>Th</a:t>
            </a:r>
            <a:r>
              <a:rPr sz="1800" i="1" dirty="0">
                <a:solidFill>
                  <a:srgbClr val="404040"/>
                </a:solidFill>
                <a:latin typeface="Calibri"/>
                <a:cs typeface="Calibri"/>
              </a:rPr>
              <a:t>e </a:t>
            </a:r>
            <a:r>
              <a:rPr sz="1800" i="1" spc="-5" dirty="0">
                <a:solidFill>
                  <a:srgbClr val="404040"/>
                </a:solidFill>
                <a:latin typeface="Calibri"/>
                <a:cs typeface="Calibri"/>
              </a:rPr>
              <a:t>harm</a:t>
            </a:r>
            <a:r>
              <a:rPr sz="1800" i="1" dirty="0">
                <a:solidFill>
                  <a:srgbClr val="404040"/>
                </a:solidFill>
                <a:latin typeface="Calibri"/>
                <a:cs typeface="Calibri"/>
              </a:rPr>
              <a:t>s</a:t>
            </a:r>
            <a:r>
              <a:rPr sz="1800" i="1" spc="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800" i="1" spc="-5" dirty="0">
                <a:solidFill>
                  <a:srgbClr val="404040"/>
                </a:solidFill>
                <a:latin typeface="Calibri"/>
                <a:cs typeface="Calibri"/>
              </a:rPr>
              <a:t>o</a:t>
            </a:r>
            <a:r>
              <a:rPr sz="1800" i="1" dirty="0">
                <a:solidFill>
                  <a:srgbClr val="404040"/>
                </a:solidFill>
                <a:latin typeface="Calibri"/>
                <a:cs typeface="Calibri"/>
              </a:rPr>
              <a:t>f</a:t>
            </a:r>
            <a:r>
              <a:rPr sz="1800" i="1" spc="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800" i="1" spc="-10" dirty="0">
                <a:solidFill>
                  <a:srgbClr val="404040"/>
                </a:solidFill>
                <a:latin typeface="Calibri"/>
                <a:cs typeface="Calibri"/>
              </a:rPr>
              <a:t>r</a:t>
            </a:r>
            <a:r>
              <a:rPr sz="1800" i="1" spc="-20" dirty="0">
                <a:solidFill>
                  <a:srgbClr val="404040"/>
                </a:solidFill>
                <a:latin typeface="Calibri"/>
                <a:cs typeface="Calibri"/>
              </a:rPr>
              <a:t>a</a:t>
            </a:r>
            <a:r>
              <a:rPr sz="1800" i="1" spc="-5" dirty="0">
                <a:solidFill>
                  <a:srgbClr val="404040"/>
                </a:solidFill>
                <a:latin typeface="Calibri"/>
                <a:cs typeface="Calibri"/>
              </a:rPr>
              <a:t>l</a:t>
            </a:r>
            <a:r>
              <a:rPr sz="1800" i="1" spc="-40" dirty="0">
                <a:solidFill>
                  <a:srgbClr val="404040"/>
                </a:solidFill>
                <a:latin typeface="Calibri"/>
                <a:cs typeface="Calibri"/>
              </a:rPr>
              <a:t>o</a:t>
            </a:r>
            <a:r>
              <a:rPr sz="1800" i="1" spc="-5" dirty="0">
                <a:solidFill>
                  <a:srgbClr val="404040"/>
                </a:solidFill>
                <a:latin typeface="Calibri"/>
                <a:cs typeface="Calibri"/>
              </a:rPr>
              <a:t>xi</a:t>
            </a:r>
            <a:r>
              <a:rPr sz="1800" i="1" spc="-30" dirty="0">
                <a:solidFill>
                  <a:srgbClr val="404040"/>
                </a:solidFill>
                <a:latin typeface="Calibri"/>
                <a:cs typeface="Calibri"/>
              </a:rPr>
              <a:t>f</a:t>
            </a:r>
            <a:r>
              <a:rPr sz="1800" i="1" spc="-10" dirty="0">
                <a:solidFill>
                  <a:srgbClr val="404040"/>
                </a:solidFill>
                <a:latin typeface="Calibri"/>
                <a:cs typeface="Calibri"/>
              </a:rPr>
              <a:t>ene</a:t>
            </a:r>
            <a:r>
              <a:rPr sz="1800" i="1" spc="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800" i="1" spc="-5" dirty="0">
                <a:solidFill>
                  <a:srgbClr val="404040"/>
                </a:solidFill>
                <a:latin typeface="Calibri"/>
                <a:cs typeface="Calibri"/>
              </a:rPr>
              <a:t>(e.g</a:t>
            </a:r>
            <a:r>
              <a:rPr sz="1800" i="1" dirty="0">
                <a:solidFill>
                  <a:srgbClr val="404040"/>
                </a:solidFill>
                <a:latin typeface="Calibri"/>
                <a:cs typeface="Calibri"/>
              </a:rPr>
              <a:t>.</a:t>
            </a:r>
            <a:r>
              <a:rPr sz="1800" i="1" spc="1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800" i="1" dirty="0">
                <a:solidFill>
                  <a:srgbClr val="404040"/>
                </a:solidFill>
                <a:latin typeface="Calibri"/>
                <a:cs typeface="Calibri"/>
              </a:rPr>
              <a:t>venous </a:t>
            </a:r>
            <a:r>
              <a:rPr sz="1800" i="1" spc="-10" dirty="0">
                <a:solidFill>
                  <a:srgbClr val="404040"/>
                </a:solidFill>
                <a:latin typeface="Calibri"/>
                <a:cs typeface="Calibri"/>
              </a:rPr>
              <a:t>th</a:t>
            </a:r>
            <a:r>
              <a:rPr sz="1800" i="1" spc="-20" dirty="0">
                <a:solidFill>
                  <a:srgbClr val="404040"/>
                </a:solidFill>
                <a:latin typeface="Calibri"/>
                <a:cs typeface="Calibri"/>
              </a:rPr>
              <a:t>r</a:t>
            </a:r>
            <a:r>
              <a:rPr sz="1800" i="1" spc="-5" dirty="0">
                <a:solidFill>
                  <a:srgbClr val="404040"/>
                </a:solidFill>
                <a:latin typeface="Calibri"/>
                <a:cs typeface="Calibri"/>
              </a:rPr>
              <a:t>ombo</a:t>
            </a:r>
            <a:r>
              <a:rPr sz="1800" i="1" spc="5" dirty="0">
                <a:solidFill>
                  <a:srgbClr val="404040"/>
                </a:solidFill>
                <a:latin typeface="Calibri"/>
                <a:cs typeface="Calibri"/>
              </a:rPr>
              <a:t>e</a:t>
            </a:r>
            <a:r>
              <a:rPr sz="1800" i="1" dirty="0">
                <a:solidFill>
                  <a:srgbClr val="404040"/>
                </a:solidFill>
                <a:latin typeface="Calibri"/>
                <a:cs typeface="Calibri"/>
              </a:rPr>
              <a:t>mbol</a:t>
            </a:r>
            <a:r>
              <a:rPr sz="1800" i="1" spc="-10" dirty="0">
                <a:solidFill>
                  <a:srgbClr val="404040"/>
                </a:solidFill>
                <a:latin typeface="Calibri"/>
                <a:cs typeface="Calibri"/>
              </a:rPr>
              <a:t>i</a:t>
            </a:r>
            <a:r>
              <a:rPr sz="1800" i="1" spc="-5" dirty="0">
                <a:solidFill>
                  <a:srgbClr val="404040"/>
                </a:solidFill>
                <a:latin typeface="Calibri"/>
                <a:cs typeface="Calibri"/>
              </a:rPr>
              <a:t>s</a:t>
            </a:r>
            <a:r>
              <a:rPr sz="1800" i="1" dirty="0">
                <a:solidFill>
                  <a:srgbClr val="404040"/>
                </a:solidFill>
                <a:latin typeface="Calibri"/>
                <a:cs typeface="Calibri"/>
              </a:rPr>
              <a:t>m</a:t>
            </a:r>
            <a:r>
              <a:rPr sz="1800" i="1" spc="1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800" i="1" spc="-5" dirty="0">
                <a:solidFill>
                  <a:srgbClr val="404040"/>
                </a:solidFill>
                <a:latin typeface="Calibri"/>
                <a:cs typeface="Calibri"/>
              </a:rPr>
              <a:t>an</a:t>
            </a:r>
            <a:r>
              <a:rPr sz="1800" i="1" dirty="0">
                <a:solidFill>
                  <a:srgbClr val="404040"/>
                </a:solidFill>
                <a:latin typeface="Calibri"/>
                <a:cs typeface="Calibri"/>
              </a:rPr>
              <a:t>d</a:t>
            </a:r>
            <a:r>
              <a:rPr sz="1800" i="1" spc="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800" i="1" dirty="0">
                <a:solidFill>
                  <a:srgbClr val="404040"/>
                </a:solidFill>
                <a:latin typeface="Calibri"/>
                <a:cs typeface="Calibri"/>
              </a:rPr>
              <a:t>mus</a:t>
            </a:r>
            <a:r>
              <a:rPr sz="1800" i="1" spc="-10" dirty="0">
                <a:solidFill>
                  <a:srgbClr val="404040"/>
                </a:solidFill>
                <a:latin typeface="Calibri"/>
                <a:cs typeface="Calibri"/>
              </a:rPr>
              <a:t>c</a:t>
            </a:r>
            <a:r>
              <a:rPr sz="1800" i="1" spc="-5" dirty="0">
                <a:solidFill>
                  <a:srgbClr val="404040"/>
                </a:solidFill>
                <a:latin typeface="Calibri"/>
                <a:cs typeface="Calibri"/>
              </a:rPr>
              <a:t>u</a:t>
            </a:r>
            <a:r>
              <a:rPr sz="1800" i="1" spc="-10" dirty="0">
                <a:solidFill>
                  <a:srgbClr val="404040"/>
                </a:solidFill>
                <a:latin typeface="Calibri"/>
                <a:cs typeface="Calibri"/>
              </a:rPr>
              <a:t>l</a:t>
            </a:r>
            <a:r>
              <a:rPr sz="1800" i="1" spc="-15" dirty="0">
                <a:solidFill>
                  <a:srgbClr val="404040"/>
                </a:solidFill>
                <a:latin typeface="Calibri"/>
                <a:cs typeface="Calibri"/>
              </a:rPr>
              <a:t>os</a:t>
            </a:r>
            <a:r>
              <a:rPr sz="1800" i="1" spc="-80" dirty="0">
                <a:solidFill>
                  <a:srgbClr val="404040"/>
                </a:solidFill>
                <a:latin typeface="Calibri"/>
                <a:cs typeface="Calibri"/>
              </a:rPr>
              <a:t>k</a:t>
            </a:r>
            <a:r>
              <a:rPr sz="1800" i="1" spc="-10" dirty="0">
                <a:solidFill>
                  <a:srgbClr val="404040"/>
                </a:solidFill>
                <a:latin typeface="Calibri"/>
                <a:cs typeface="Calibri"/>
              </a:rPr>
              <a:t>el</a:t>
            </a:r>
            <a:r>
              <a:rPr sz="1800" i="1" spc="-20" dirty="0">
                <a:solidFill>
                  <a:srgbClr val="404040"/>
                </a:solidFill>
                <a:latin typeface="Calibri"/>
                <a:cs typeface="Calibri"/>
              </a:rPr>
              <a:t>e</a:t>
            </a:r>
            <a:r>
              <a:rPr sz="1800" i="1" spc="-40" dirty="0">
                <a:solidFill>
                  <a:srgbClr val="404040"/>
                </a:solidFill>
                <a:latin typeface="Calibri"/>
                <a:cs typeface="Calibri"/>
              </a:rPr>
              <a:t>t</a:t>
            </a:r>
            <a:r>
              <a:rPr sz="1800" i="1" spc="-5" dirty="0">
                <a:solidFill>
                  <a:srgbClr val="404040"/>
                </a:solidFill>
                <a:latin typeface="Calibri"/>
                <a:cs typeface="Calibri"/>
              </a:rPr>
              <a:t>al </a:t>
            </a:r>
            <a:r>
              <a:rPr sz="1800" i="1" spc="-20" dirty="0">
                <a:solidFill>
                  <a:srgbClr val="404040"/>
                </a:solidFill>
                <a:latin typeface="Calibri"/>
                <a:cs typeface="Calibri"/>
              </a:rPr>
              <a:t>e</a:t>
            </a:r>
            <a:r>
              <a:rPr sz="1800" i="1" spc="-10" dirty="0">
                <a:solidFill>
                  <a:srgbClr val="404040"/>
                </a:solidFill>
                <a:latin typeface="Calibri"/>
                <a:cs typeface="Calibri"/>
              </a:rPr>
              <a:t>ve</a:t>
            </a:r>
            <a:r>
              <a:rPr sz="1800" i="1" spc="-20" dirty="0">
                <a:solidFill>
                  <a:srgbClr val="404040"/>
                </a:solidFill>
                <a:latin typeface="Calibri"/>
                <a:cs typeface="Calibri"/>
              </a:rPr>
              <a:t>n</a:t>
            </a:r>
            <a:r>
              <a:rPr sz="1800" i="1" dirty="0">
                <a:solidFill>
                  <a:srgbClr val="404040"/>
                </a:solidFill>
                <a:latin typeface="Calibri"/>
                <a:cs typeface="Calibri"/>
              </a:rPr>
              <a:t>ts</a:t>
            </a:r>
            <a:r>
              <a:rPr sz="1800" i="1" spc="-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800" i="1" dirty="0">
                <a:solidFill>
                  <a:srgbClr val="404040"/>
                </a:solidFill>
                <a:latin typeface="Calibri"/>
                <a:cs typeface="Calibri"/>
              </a:rPr>
              <a:t>– </a:t>
            </a:r>
            <a:r>
              <a:rPr sz="1800" i="1" spc="-15" dirty="0">
                <a:solidFill>
                  <a:srgbClr val="404040"/>
                </a:solidFill>
                <a:latin typeface="Calibri"/>
                <a:cs typeface="Calibri"/>
              </a:rPr>
              <a:t>a</a:t>
            </a:r>
            <a:r>
              <a:rPr sz="1800" i="1" spc="-20" dirty="0">
                <a:solidFill>
                  <a:srgbClr val="404040"/>
                </a:solidFill>
                <a:latin typeface="Calibri"/>
                <a:cs typeface="Calibri"/>
              </a:rPr>
              <a:t>r</a:t>
            </a:r>
            <a:r>
              <a:rPr sz="1800" i="1" spc="-10" dirty="0">
                <a:solidFill>
                  <a:srgbClr val="404040"/>
                </a:solidFill>
                <a:latin typeface="Calibri"/>
                <a:cs typeface="Calibri"/>
              </a:rPr>
              <a:t>th</a:t>
            </a:r>
            <a:r>
              <a:rPr sz="1800" i="1" spc="-20" dirty="0">
                <a:solidFill>
                  <a:srgbClr val="404040"/>
                </a:solidFill>
                <a:latin typeface="Calibri"/>
                <a:cs typeface="Calibri"/>
              </a:rPr>
              <a:t>r</a:t>
            </a:r>
            <a:r>
              <a:rPr sz="1800" i="1" spc="-5" dirty="0">
                <a:solidFill>
                  <a:srgbClr val="404040"/>
                </a:solidFill>
                <a:latin typeface="Calibri"/>
                <a:cs typeface="Calibri"/>
              </a:rPr>
              <a:t>a</a:t>
            </a:r>
            <a:r>
              <a:rPr sz="1800" i="1" spc="-10" dirty="0">
                <a:solidFill>
                  <a:srgbClr val="404040"/>
                </a:solidFill>
                <a:latin typeface="Calibri"/>
                <a:cs typeface="Calibri"/>
              </a:rPr>
              <a:t>l</a:t>
            </a:r>
            <a:r>
              <a:rPr sz="1800" i="1" spc="-5" dirty="0">
                <a:solidFill>
                  <a:srgbClr val="404040"/>
                </a:solidFill>
                <a:latin typeface="Calibri"/>
                <a:cs typeface="Calibri"/>
              </a:rPr>
              <a:t>g</a:t>
            </a:r>
            <a:r>
              <a:rPr sz="1800" i="1" spc="-10" dirty="0">
                <a:solidFill>
                  <a:srgbClr val="404040"/>
                </a:solidFill>
                <a:latin typeface="Calibri"/>
                <a:cs typeface="Calibri"/>
              </a:rPr>
              <a:t>i</a:t>
            </a:r>
            <a:r>
              <a:rPr sz="1800" i="1" spc="-15" dirty="0">
                <a:solidFill>
                  <a:srgbClr val="404040"/>
                </a:solidFill>
                <a:latin typeface="Calibri"/>
                <a:cs typeface="Calibri"/>
              </a:rPr>
              <a:t>a</a:t>
            </a:r>
            <a:r>
              <a:rPr sz="1800" i="1" spc="-5" dirty="0">
                <a:solidFill>
                  <a:srgbClr val="404040"/>
                </a:solidFill>
                <a:latin typeface="Calibri"/>
                <a:cs typeface="Calibri"/>
              </a:rPr>
              <a:t>,</a:t>
            </a:r>
            <a:r>
              <a:rPr sz="1800" i="1" spc="1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800" i="1" spc="-35" dirty="0">
                <a:solidFill>
                  <a:srgbClr val="404040"/>
                </a:solidFill>
                <a:latin typeface="Calibri"/>
                <a:cs typeface="Calibri"/>
              </a:rPr>
              <a:t>m</a:t>
            </a:r>
            <a:r>
              <a:rPr sz="1800" i="1" spc="-5" dirty="0">
                <a:solidFill>
                  <a:srgbClr val="404040"/>
                </a:solidFill>
                <a:latin typeface="Calibri"/>
                <a:cs typeface="Calibri"/>
              </a:rPr>
              <a:t>ya</a:t>
            </a:r>
            <a:r>
              <a:rPr sz="1800" i="1" spc="-10" dirty="0">
                <a:solidFill>
                  <a:srgbClr val="404040"/>
                </a:solidFill>
                <a:latin typeface="Calibri"/>
                <a:cs typeface="Calibri"/>
              </a:rPr>
              <a:t>l</a:t>
            </a:r>
            <a:r>
              <a:rPr sz="1800" i="1" spc="-5" dirty="0">
                <a:solidFill>
                  <a:srgbClr val="404040"/>
                </a:solidFill>
                <a:latin typeface="Calibri"/>
                <a:cs typeface="Calibri"/>
              </a:rPr>
              <a:t>g</a:t>
            </a:r>
            <a:r>
              <a:rPr sz="1800" i="1" spc="-10" dirty="0">
                <a:solidFill>
                  <a:srgbClr val="404040"/>
                </a:solidFill>
                <a:latin typeface="Calibri"/>
                <a:cs typeface="Calibri"/>
              </a:rPr>
              <a:t>i</a:t>
            </a:r>
            <a:r>
              <a:rPr sz="1800" i="1" spc="-5" dirty="0">
                <a:solidFill>
                  <a:srgbClr val="404040"/>
                </a:solidFill>
                <a:latin typeface="Calibri"/>
                <a:cs typeface="Calibri"/>
              </a:rPr>
              <a:t>a</a:t>
            </a:r>
            <a:r>
              <a:rPr sz="1800" i="1" dirty="0">
                <a:solidFill>
                  <a:srgbClr val="404040"/>
                </a:solidFill>
                <a:latin typeface="Calibri"/>
                <a:cs typeface="Calibri"/>
              </a:rPr>
              <a:t>)</a:t>
            </a:r>
            <a:r>
              <a:rPr sz="1800" i="1" spc="1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800" i="1" spc="-15" dirty="0">
                <a:solidFill>
                  <a:srgbClr val="404040"/>
                </a:solidFill>
                <a:latin typeface="Calibri"/>
                <a:cs typeface="Calibri"/>
              </a:rPr>
              <a:t>p</a:t>
            </a:r>
            <a:r>
              <a:rPr sz="1800" i="1" spc="-20" dirty="0">
                <a:solidFill>
                  <a:srgbClr val="404040"/>
                </a:solidFill>
                <a:latin typeface="Calibri"/>
                <a:cs typeface="Calibri"/>
              </a:rPr>
              <a:t>r</a:t>
            </a:r>
            <a:r>
              <a:rPr sz="1800" i="1" spc="-5" dirty="0">
                <a:solidFill>
                  <a:srgbClr val="404040"/>
                </a:solidFill>
                <a:latin typeface="Calibri"/>
                <a:cs typeface="Calibri"/>
              </a:rPr>
              <a:t>obab</a:t>
            </a:r>
            <a:r>
              <a:rPr sz="1800" i="1" spc="-10" dirty="0">
                <a:solidFill>
                  <a:srgbClr val="404040"/>
                </a:solidFill>
                <a:latin typeface="Calibri"/>
                <a:cs typeface="Calibri"/>
              </a:rPr>
              <a:t>l</a:t>
            </a:r>
            <a:r>
              <a:rPr sz="1800" i="1" dirty="0">
                <a:solidFill>
                  <a:srgbClr val="404040"/>
                </a:solidFill>
                <a:latin typeface="Calibri"/>
                <a:cs typeface="Calibri"/>
              </a:rPr>
              <a:t>y </a:t>
            </a:r>
            <a:r>
              <a:rPr sz="1800" i="1" spc="-5" dirty="0">
                <a:solidFill>
                  <a:srgbClr val="404040"/>
                </a:solidFill>
                <a:latin typeface="Calibri"/>
                <a:cs typeface="Calibri"/>
              </a:rPr>
              <a:t>out</a:t>
            </a:r>
            <a:r>
              <a:rPr sz="1800" i="1" spc="-10" dirty="0">
                <a:solidFill>
                  <a:srgbClr val="404040"/>
                </a:solidFill>
                <a:latin typeface="Calibri"/>
                <a:cs typeface="Calibri"/>
              </a:rPr>
              <a:t>w</a:t>
            </a:r>
            <a:r>
              <a:rPr sz="1800" i="1" dirty="0">
                <a:solidFill>
                  <a:srgbClr val="404040"/>
                </a:solidFill>
                <a:latin typeface="Calibri"/>
                <a:cs typeface="Calibri"/>
              </a:rPr>
              <a:t>eigh </a:t>
            </a:r>
            <a:r>
              <a:rPr sz="1800" i="1" spc="-10" dirty="0">
                <a:solidFill>
                  <a:srgbClr val="404040"/>
                </a:solidFill>
                <a:latin typeface="Calibri"/>
                <a:cs typeface="Calibri"/>
              </a:rPr>
              <a:t>the</a:t>
            </a:r>
            <a:r>
              <a:rPr sz="1800" i="1" spc="1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800" i="1" spc="-15" dirty="0">
                <a:solidFill>
                  <a:srgbClr val="404040"/>
                </a:solidFill>
                <a:latin typeface="Calibri"/>
                <a:cs typeface="Calibri"/>
              </a:rPr>
              <a:t>p</a:t>
            </a:r>
            <a:r>
              <a:rPr sz="1800" i="1" spc="-20" dirty="0">
                <a:solidFill>
                  <a:srgbClr val="404040"/>
                </a:solidFill>
                <a:latin typeface="Calibri"/>
                <a:cs typeface="Calibri"/>
              </a:rPr>
              <a:t>r</a:t>
            </a:r>
            <a:r>
              <a:rPr sz="1800" i="1" spc="-5" dirty="0">
                <a:solidFill>
                  <a:srgbClr val="404040"/>
                </a:solidFill>
                <a:latin typeface="Calibri"/>
                <a:cs typeface="Calibri"/>
              </a:rPr>
              <a:t>obab</a:t>
            </a:r>
            <a:r>
              <a:rPr sz="1800" i="1" spc="-10" dirty="0">
                <a:solidFill>
                  <a:srgbClr val="404040"/>
                </a:solidFill>
                <a:latin typeface="Calibri"/>
                <a:cs typeface="Calibri"/>
              </a:rPr>
              <a:t>le</a:t>
            </a:r>
            <a:r>
              <a:rPr sz="1800" i="1" spc="1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800" i="1" spc="-10" dirty="0">
                <a:solidFill>
                  <a:srgbClr val="404040"/>
                </a:solidFill>
                <a:latin typeface="Calibri"/>
                <a:cs typeface="Calibri"/>
              </a:rPr>
              <a:t>redu</a:t>
            </a:r>
            <a:r>
              <a:rPr sz="1800" i="1" spc="-20" dirty="0">
                <a:solidFill>
                  <a:srgbClr val="404040"/>
                </a:solidFill>
                <a:latin typeface="Calibri"/>
                <a:cs typeface="Calibri"/>
              </a:rPr>
              <a:t>c</a:t>
            </a:r>
            <a:r>
              <a:rPr sz="1800" i="1" dirty="0">
                <a:solidFill>
                  <a:srgbClr val="404040"/>
                </a:solidFill>
                <a:latin typeface="Calibri"/>
                <a:cs typeface="Calibri"/>
              </a:rPr>
              <a:t>t</a:t>
            </a:r>
            <a:r>
              <a:rPr sz="1800" i="1" spc="-10" dirty="0">
                <a:solidFill>
                  <a:srgbClr val="404040"/>
                </a:solidFill>
                <a:latin typeface="Calibri"/>
                <a:cs typeface="Calibri"/>
              </a:rPr>
              <a:t>i</a:t>
            </a:r>
            <a:r>
              <a:rPr sz="1800" i="1" spc="-5" dirty="0">
                <a:solidFill>
                  <a:srgbClr val="404040"/>
                </a:solidFill>
                <a:latin typeface="Calibri"/>
                <a:cs typeface="Calibri"/>
              </a:rPr>
              <a:t>o</a:t>
            </a:r>
            <a:r>
              <a:rPr sz="1800" i="1" dirty="0">
                <a:solidFill>
                  <a:srgbClr val="404040"/>
                </a:solidFill>
                <a:latin typeface="Calibri"/>
                <a:cs typeface="Calibri"/>
              </a:rPr>
              <a:t>n</a:t>
            </a:r>
            <a:r>
              <a:rPr sz="1800" i="1" spc="1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800" i="1" spc="-5" dirty="0">
                <a:solidFill>
                  <a:srgbClr val="404040"/>
                </a:solidFill>
                <a:latin typeface="Calibri"/>
                <a:cs typeface="Calibri"/>
              </a:rPr>
              <a:t>i</a:t>
            </a:r>
            <a:r>
              <a:rPr sz="1800" i="1" dirty="0">
                <a:solidFill>
                  <a:srgbClr val="404040"/>
                </a:solidFill>
                <a:latin typeface="Calibri"/>
                <a:cs typeface="Calibri"/>
              </a:rPr>
              <a:t>n </a:t>
            </a:r>
            <a:r>
              <a:rPr sz="1800" i="1" spc="-10" dirty="0">
                <a:solidFill>
                  <a:srgbClr val="404040"/>
                </a:solidFill>
                <a:latin typeface="Calibri"/>
                <a:cs typeface="Calibri"/>
              </a:rPr>
              <a:t>ver</a:t>
            </a:r>
            <a:r>
              <a:rPr sz="1800" i="1" spc="-40" dirty="0">
                <a:solidFill>
                  <a:srgbClr val="404040"/>
                </a:solidFill>
                <a:latin typeface="Calibri"/>
                <a:cs typeface="Calibri"/>
              </a:rPr>
              <a:t>t</a:t>
            </a:r>
            <a:r>
              <a:rPr sz="1800" i="1" dirty="0">
                <a:solidFill>
                  <a:srgbClr val="404040"/>
                </a:solidFill>
                <a:latin typeface="Calibri"/>
                <a:cs typeface="Calibri"/>
              </a:rPr>
              <a:t>ebral</a:t>
            </a:r>
            <a:r>
              <a:rPr sz="1800" i="1" spc="-5" dirty="0">
                <a:solidFill>
                  <a:srgbClr val="404040"/>
                </a:solidFill>
                <a:latin typeface="Calibri"/>
                <a:cs typeface="Calibri"/>
              </a:rPr>
              <a:t> fra</a:t>
            </a:r>
            <a:r>
              <a:rPr sz="1800" i="1" spc="-10" dirty="0">
                <a:solidFill>
                  <a:srgbClr val="404040"/>
                </a:solidFill>
                <a:latin typeface="Calibri"/>
                <a:cs typeface="Calibri"/>
              </a:rPr>
              <a:t>ctu</a:t>
            </a:r>
            <a:r>
              <a:rPr sz="1800" i="1" spc="-20" dirty="0">
                <a:solidFill>
                  <a:srgbClr val="404040"/>
                </a:solidFill>
                <a:latin typeface="Calibri"/>
                <a:cs typeface="Calibri"/>
              </a:rPr>
              <a:t>r</a:t>
            </a:r>
            <a:r>
              <a:rPr sz="1800" i="1" spc="-10" dirty="0">
                <a:solidFill>
                  <a:srgbClr val="404040"/>
                </a:solidFill>
                <a:latin typeface="Calibri"/>
                <a:cs typeface="Calibri"/>
              </a:rPr>
              <a:t>es</a:t>
            </a:r>
            <a:r>
              <a:rPr sz="1800" i="1" spc="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800" i="1" spc="-5" dirty="0">
                <a:solidFill>
                  <a:srgbClr val="404040"/>
                </a:solidFill>
                <a:latin typeface="Calibri"/>
                <a:cs typeface="Calibri"/>
              </a:rPr>
              <a:t>an</a:t>
            </a:r>
            <a:r>
              <a:rPr sz="1800" i="1" dirty="0">
                <a:solidFill>
                  <a:srgbClr val="404040"/>
                </a:solidFill>
                <a:latin typeface="Calibri"/>
                <a:cs typeface="Calibri"/>
              </a:rPr>
              <a:t>d</a:t>
            </a:r>
            <a:r>
              <a:rPr sz="1800" i="1" spc="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800" i="1" spc="-5" dirty="0">
                <a:solidFill>
                  <a:srgbClr val="404040"/>
                </a:solidFill>
                <a:latin typeface="Calibri"/>
                <a:cs typeface="Calibri"/>
              </a:rPr>
              <a:t>sma</a:t>
            </a:r>
            <a:r>
              <a:rPr sz="1800" i="1" spc="-10" dirty="0">
                <a:solidFill>
                  <a:srgbClr val="404040"/>
                </a:solidFill>
                <a:latin typeface="Calibri"/>
                <a:cs typeface="Calibri"/>
              </a:rPr>
              <a:t>l</a:t>
            </a:r>
            <a:r>
              <a:rPr sz="1800" i="1" dirty="0">
                <a:solidFill>
                  <a:srgbClr val="404040"/>
                </a:solidFill>
                <a:latin typeface="Calibri"/>
                <a:cs typeface="Calibri"/>
              </a:rPr>
              <a:t>l</a:t>
            </a:r>
            <a:r>
              <a:rPr sz="1800" i="1" spc="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800" i="1" spc="-10" dirty="0">
                <a:solidFill>
                  <a:srgbClr val="404040"/>
                </a:solidFill>
                <a:latin typeface="Calibri"/>
                <a:cs typeface="Calibri"/>
              </a:rPr>
              <a:t>redu</a:t>
            </a:r>
            <a:r>
              <a:rPr sz="1800" i="1" spc="-20" dirty="0">
                <a:solidFill>
                  <a:srgbClr val="404040"/>
                </a:solidFill>
                <a:latin typeface="Calibri"/>
                <a:cs typeface="Calibri"/>
              </a:rPr>
              <a:t>c</a:t>
            </a:r>
            <a:r>
              <a:rPr sz="1800" i="1" dirty="0">
                <a:solidFill>
                  <a:srgbClr val="404040"/>
                </a:solidFill>
                <a:latin typeface="Calibri"/>
                <a:cs typeface="Calibri"/>
              </a:rPr>
              <a:t>t</a:t>
            </a:r>
            <a:r>
              <a:rPr sz="1800" i="1" spc="-10" dirty="0">
                <a:solidFill>
                  <a:srgbClr val="404040"/>
                </a:solidFill>
                <a:latin typeface="Calibri"/>
                <a:cs typeface="Calibri"/>
              </a:rPr>
              <a:t>i</a:t>
            </a:r>
            <a:r>
              <a:rPr sz="1800" i="1" spc="-5" dirty="0">
                <a:solidFill>
                  <a:srgbClr val="404040"/>
                </a:solidFill>
                <a:latin typeface="Calibri"/>
                <a:cs typeface="Calibri"/>
              </a:rPr>
              <a:t>ons </a:t>
            </a:r>
            <a:r>
              <a:rPr sz="1800" i="1" spc="-10" dirty="0">
                <a:solidFill>
                  <a:srgbClr val="404040"/>
                </a:solidFill>
                <a:latin typeface="Calibri"/>
                <a:cs typeface="Calibri"/>
              </a:rPr>
              <a:t>i</a:t>
            </a:r>
            <a:r>
              <a:rPr sz="1800" i="1" dirty="0">
                <a:solidFill>
                  <a:srgbClr val="404040"/>
                </a:solidFill>
                <a:latin typeface="Calibri"/>
                <a:cs typeface="Calibri"/>
              </a:rPr>
              <a:t>n</a:t>
            </a:r>
            <a:r>
              <a:rPr sz="1800" i="1" spc="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800" i="1" spc="-5" dirty="0">
                <a:solidFill>
                  <a:srgbClr val="404040"/>
                </a:solidFill>
                <a:latin typeface="Calibri"/>
                <a:cs typeface="Calibri"/>
              </a:rPr>
              <a:t>h</a:t>
            </a:r>
            <a:r>
              <a:rPr sz="1800" i="1" spc="-10" dirty="0">
                <a:solidFill>
                  <a:srgbClr val="404040"/>
                </a:solidFill>
                <a:latin typeface="Calibri"/>
                <a:cs typeface="Calibri"/>
              </a:rPr>
              <a:t>i</a:t>
            </a:r>
            <a:r>
              <a:rPr sz="1800" i="1" dirty="0">
                <a:solidFill>
                  <a:srgbClr val="404040"/>
                </a:solidFill>
                <a:latin typeface="Calibri"/>
                <a:cs typeface="Calibri"/>
              </a:rPr>
              <a:t>p</a:t>
            </a:r>
            <a:r>
              <a:rPr sz="1800" i="1" spc="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800" i="1" spc="-5" dirty="0">
                <a:solidFill>
                  <a:srgbClr val="404040"/>
                </a:solidFill>
                <a:latin typeface="Calibri"/>
                <a:cs typeface="Calibri"/>
              </a:rPr>
              <a:t>an</a:t>
            </a:r>
            <a:r>
              <a:rPr sz="1800" i="1" dirty="0">
                <a:solidFill>
                  <a:srgbClr val="404040"/>
                </a:solidFill>
                <a:latin typeface="Calibri"/>
                <a:cs typeface="Calibri"/>
              </a:rPr>
              <a:t>d</a:t>
            </a:r>
            <a:r>
              <a:rPr sz="1800" i="1" spc="-1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800" i="1" spc="-5" dirty="0">
                <a:solidFill>
                  <a:srgbClr val="404040"/>
                </a:solidFill>
                <a:latin typeface="Calibri"/>
                <a:cs typeface="Calibri"/>
              </a:rPr>
              <a:t>non</a:t>
            </a:r>
            <a:r>
              <a:rPr sz="1800" i="1" dirty="0">
                <a:solidFill>
                  <a:srgbClr val="404040"/>
                </a:solidFill>
                <a:latin typeface="Calibri"/>
                <a:cs typeface="Calibri"/>
              </a:rPr>
              <a:t>-ver</a:t>
            </a:r>
            <a:r>
              <a:rPr sz="1800" i="1" spc="-30" dirty="0">
                <a:solidFill>
                  <a:srgbClr val="404040"/>
                </a:solidFill>
                <a:latin typeface="Calibri"/>
                <a:cs typeface="Calibri"/>
              </a:rPr>
              <a:t>t</a:t>
            </a:r>
            <a:r>
              <a:rPr sz="1800" i="1" dirty="0">
                <a:solidFill>
                  <a:srgbClr val="404040"/>
                </a:solidFill>
                <a:latin typeface="Calibri"/>
                <a:cs typeface="Calibri"/>
              </a:rPr>
              <a:t>eb</a:t>
            </a:r>
            <a:r>
              <a:rPr sz="1800" i="1" spc="-10" dirty="0">
                <a:solidFill>
                  <a:srgbClr val="404040"/>
                </a:solidFill>
                <a:latin typeface="Calibri"/>
                <a:cs typeface="Calibri"/>
              </a:rPr>
              <a:t>r</a:t>
            </a:r>
            <a:r>
              <a:rPr sz="1800" i="1" spc="-5" dirty="0">
                <a:solidFill>
                  <a:srgbClr val="404040"/>
                </a:solidFill>
                <a:latin typeface="Calibri"/>
                <a:cs typeface="Calibri"/>
              </a:rPr>
              <a:t>a</a:t>
            </a:r>
            <a:r>
              <a:rPr sz="1800" i="1" dirty="0">
                <a:solidFill>
                  <a:srgbClr val="404040"/>
                </a:solidFill>
                <a:latin typeface="Calibri"/>
                <a:cs typeface="Calibri"/>
              </a:rPr>
              <a:t>l </a:t>
            </a:r>
            <a:r>
              <a:rPr sz="1800" i="1" spc="-5" dirty="0">
                <a:solidFill>
                  <a:srgbClr val="404040"/>
                </a:solidFill>
                <a:latin typeface="Calibri"/>
                <a:cs typeface="Calibri"/>
              </a:rPr>
              <a:t>fr</a:t>
            </a:r>
            <a:r>
              <a:rPr sz="1800" i="1" spc="-10" dirty="0">
                <a:solidFill>
                  <a:srgbClr val="404040"/>
                </a:solidFill>
                <a:latin typeface="Calibri"/>
                <a:cs typeface="Calibri"/>
              </a:rPr>
              <a:t>ac</a:t>
            </a:r>
            <a:r>
              <a:rPr sz="1800" i="1" dirty="0">
                <a:solidFill>
                  <a:srgbClr val="404040"/>
                </a:solidFill>
                <a:latin typeface="Calibri"/>
                <a:cs typeface="Calibri"/>
              </a:rPr>
              <a:t>t</a:t>
            </a:r>
            <a:r>
              <a:rPr sz="1800" i="1" spc="-10" dirty="0">
                <a:solidFill>
                  <a:srgbClr val="404040"/>
                </a:solidFill>
                <a:latin typeface="Calibri"/>
                <a:cs typeface="Calibri"/>
              </a:rPr>
              <a:t>u</a:t>
            </a:r>
            <a:r>
              <a:rPr sz="1800" i="1" spc="-5" dirty="0">
                <a:solidFill>
                  <a:srgbClr val="404040"/>
                </a:solidFill>
                <a:latin typeface="Calibri"/>
                <a:cs typeface="Calibri"/>
              </a:rPr>
              <a:t>r</a:t>
            </a:r>
            <a:r>
              <a:rPr sz="1800" i="1" dirty="0">
                <a:solidFill>
                  <a:srgbClr val="404040"/>
                </a:solidFill>
                <a:latin typeface="Calibri"/>
                <a:cs typeface="Calibri"/>
              </a:rPr>
              <a:t>es</a:t>
            </a:r>
            <a:endParaRPr sz="1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685799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6639306" y="145783"/>
            <a:ext cx="1855343" cy="60846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95090" marR="1021080" indent="-342900">
              <a:lnSpc>
                <a:spcPct val="100000"/>
              </a:lnSpc>
              <a:buClr>
                <a:srgbClr val="9480B9"/>
              </a:buClr>
              <a:buFont typeface="Arial"/>
              <a:buChar char="•"/>
              <a:tabLst>
                <a:tab pos="3895725" algn="l"/>
              </a:tabLst>
            </a:pPr>
            <a:r>
              <a:rPr spc="-25" dirty="0"/>
              <a:t>D</a:t>
            </a:r>
            <a:r>
              <a:rPr spc="-35" dirty="0"/>
              <a:t>et</a:t>
            </a:r>
            <a:r>
              <a:rPr spc="-20" dirty="0"/>
              <a:t>erm</a:t>
            </a:r>
            <a:r>
              <a:rPr spc="-25" dirty="0"/>
              <a:t>i</a:t>
            </a:r>
            <a:r>
              <a:rPr spc="-20" dirty="0"/>
              <a:t>n</a:t>
            </a:r>
            <a:r>
              <a:rPr spc="-15" dirty="0"/>
              <a:t>e</a:t>
            </a:r>
            <a:r>
              <a:rPr spc="5" dirty="0"/>
              <a:t> </a:t>
            </a:r>
            <a:r>
              <a:rPr spc="-10" dirty="0"/>
              <a:t>r</a:t>
            </a:r>
            <a:r>
              <a:rPr spc="-20" dirty="0"/>
              <a:t>is</a:t>
            </a:r>
            <a:r>
              <a:rPr spc="-15" dirty="0"/>
              <a:t>k</a:t>
            </a:r>
            <a:r>
              <a:rPr spc="10" dirty="0"/>
              <a:t> </a:t>
            </a:r>
            <a:r>
              <a:rPr spc="-20" dirty="0"/>
              <a:t>o</a:t>
            </a:r>
            <a:r>
              <a:rPr spc="-10" dirty="0"/>
              <a:t>f</a:t>
            </a:r>
            <a:r>
              <a:rPr spc="-5" dirty="0"/>
              <a:t> </a:t>
            </a:r>
            <a:r>
              <a:rPr spc="-15" dirty="0"/>
              <a:t>f</a:t>
            </a:r>
            <a:r>
              <a:rPr spc="-70" dirty="0"/>
              <a:t>r</a:t>
            </a:r>
            <a:r>
              <a:rPr spc="-15" dirty="0"/>
              <a:t>a</a:t>
            </a:r>
            <a:r>
              <a:rPr spc="-10" dirty="0"/>
              <a:t>c</a:t>
            </a:r>
            <a:r>
              <a:rPr spc="-15" dirty="0"/>
              <a:t>tu</a:t>
            </a:r>
            <a:r>
              <a:rPr spc="-55" dirty="0"/>
              <a:t>r</a:t>
            </a:r>
            <a:r>
              <a:rPr spc="-15" dirty="0"/>
              <a:t>e</a:t>
            </a:r>
            <a:r>
              <a:rPr spc="-10" dirty="0"/>
              <a:t> </a:t>
            </a:r>
            <a:r>
              <a:rPr spc="-15" dirty="0">
                <a:latin typeface="Calibri"/>
                <a:cs typeface="Calibri"/>
              </a:rPr>
              <a:t>on</a:t>
            </a:r>
            <a:r>
              <a:rPr spc="10" dirty="0">
                <a:latin typeface="Calibri"/>
                <a:cs typeface="Calibri"/>
              </a:rPr>
              <a:t> </a:t>
            </a:r>
            <a:r>
              <a:rPr spc="-50" dirty="0">
                <a:latin typeface="Calibri"/>
                <a:cs typeface="Calibri"/>
              </a:rPr>
              <a:t>r</a:t>
            </a:r>
            <a:r>
              <a:rPr spc="-15" dirty="0">
                <a:latin typeface="Calibri"/>
                <a:cs typeface="Calibri"/>
              </a:rPr>
              <a:t>es</a:t>
            </a:r>
            <a:r>
              <a:rPr spc="-20" dirty="0">
                <a:latin typeface="Calibri"/>
                <a:cs typeface="Calibri"/>
              </a:rPr>
              <a:t>i</a:t>
            </a:r>
            <a:r>
              <a:rPr spc="-15" dirty="0">
                <a:latin typeface="Calibri"/>
                <a:cs typeface="Calibri"/>
              </a:rPr>
              <a:t>de</a:t>
            </a:r>
            <a:r>
              <a:rPr spc="-50" dirty="0">
                <a:latin typeface="Calibri"/>
                <a:cs typeface="Calibri"/>
              </a:rPr>
              <a:t>n</a:t>
            </a:r>
            <a:r>
              <a:rPr spc="75" dirty="0">
                <a:latin typeface="Calibri"/>
                <a:cs typeface="Calibri"/>
              </a:rPr>
              <a:t>t</a:t>
            </a:r>
            <a:r>
              <a:rPr spc="-185" dirty="0">
                <a:latin typeface="Calibri"/>
                <a:cs typeface="Calibri"/>
              </a:rPr>
              <a:t>’</a:t>
            </a:r>
            <a:r>
              <a:rPr spc="-15" dirty="0">
                <a:latin typeface="Calibri"/>
                <a:cs typeface="Calibri"/>
              </a:rPr>
              <a:t>s</a:t>
            </a:r>
            <a:r>
              <a:rPr spc="35" dirty="0">
                <a:latin typeface="Calibri"/>
                <a:cs typeface="Calibri"/>
              </a:rPr>
              <a:t> </a:t>
            </a:r>
            <a:r>
              <a:rPr spc="-15" dirty="0">
                <a:latin typeface="Calibri"/>
                <a:cs typeface="Calibri"/>
              </a:rPr>
              <a:t>admi</a:t>
            </a:r>
            <a:r>
              <a:rPr spc="-25" dirty="0">
                <a:latin typeface="Calibri"/>
                <a:cs typeface="Calibri"/>
              </a:rPr>
              <a:t>s</a:t>
            </a:r>
            <a:r>
              <a:rPr spc="-15" dirty="0">
                <a:latin typeface="Calibri"/>
                <a:cs typeface="Calibri"/>
              </a:rPr>
              <a:t>sion</a:t>
            </a:r>
          </a:p>
          <a:p>
            <a:pPr marL="4289425" lvl="1" indent="-342900">
              <a:lnSpc>
                <a:spcPct val="100000"/>
              </a:lnSpc>
              <a:spcBef>
                <a:spcPts val="655"/>
              </a:spcBef>
              <a:buClr>
                <a:srgbClr val="9480B9"/>
              </a:buClr>
              <a:buFont typeface="Arial"/>
              <a:buChar char="•"/>
              <a:tabLst>
                <a:tab pos="4290060" algn="l"/>
              </a:tabLst>
            </a:pPr>
            <a:r>
              <a:rPr sz="2800" spc="-20" dirty="0">
                <a:solidFill>
                  <a:srgbClr val="404040"/>
                </a:solidFill>
                <a:latin typeface="Calibri"/>
                <a:cs typeface="Calibri"/>
              </a:rPr>
              <a:t>Calci</a:t>
            </a:r>
            <a:r>
              <a:rPr sz="2800" spc="-25" dirty="0">
                <a:solidFill>
                  <a:srgbClr val="404040"/>
                </a:solidFill>
                <a:latin typeface="Calibri"/>
                <a:cs typeface="Calibri"/>
              </a:rPr>
              <a:t>um</a:t>
            </a:r>
            <a:r>
              <a:rPr sz="2800" spc="1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800" spc="-15" dirty="0">
                <a:solidFill>
                  <a:srgbClr val="404040"/>
                </a:solidFill>
                <a:latin typeface="Calibri"/>
                <a:cs typeface="Calibri"/>
              </a:rPr>
              <a:t>and</a:t>
            </a:r>
            <a:r>
              <a:rPr sz="2800" spc="1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800" spc="-15" dirty="0">
                <a:solidFill>
                  <a:srgbClr val="404040"/>
                </a:solidFill>
                <a:latin typeface="Calibri"/>
                <a:cs typeface="Calibri"/>
              </a:rPr>
              <a:t>v</a:t>
            </a:r>
            <a:r>
              <a:rPr sz="2800" spc="-20" dirty="0">
                <a:solidFill>
                  <a:srgbClr val="404040"/>
                </a:solidFill>
                <a:latin typeface="Calibri"/>
                <a:cs typeface="Calibri"/>
              </a:rPr>
              <a:t>i</a:t>
            </a:r>
            <a:r>
              <a:rPr sz="2800" spc="-50" dirty="0">
                <a:solidFill>
                  <a:srgbClr val="404040"/>
                </a:solidFill>
                <a:latin typeface="Calibri"/>
                <a:cs typeface="Calibri"/>
              </a:rPr>
              <a:t>t</a:t>
            </a:r>
            <a:r>
              <a:rPr sz="2800" spc="-15" dirty="0">
                <a:solidFill>
                  <a:srgbClr val="404040"/>
                </a:solidFill>
                <a:latin typeface="Calibri"/>
                <a:cs typeface="Calibri"/>
              </a:rPr>
              <a:t>amin</a:t>
            </a:r>
            <a:r>
              <a:rPr sz="280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800" spc="-20" dirty="0">
                <a:solidFill>
                  <a:srgbClr val="404040"/>
                </a:solidFill>
                <a:latin typeface="Calibri"/>
                <a:cs typeface="Calibri"/>
              </a:rPr>
              <a:t>D</a:t>
            </a:r>
            <a:endParaRPr sz="2800">
              <a:latin typeface="Calibri"/>
              <a:cs typeface="Calibri"/>
            </a:endParaRPr>
          </a:p>
          <a:p>
            <a:pPr marL="4289425">
              <a:lnSpc>
                <a:spcPct val="100000"/>
              </a:lnSpc>
            </a:pPr>
            <a:r>
              <a:rPr spc="-5" dirty="0"/>
              <a:t>su</a:t>
            </a:r>
            <a:r>
              <a:rPr spc="-15" dirty="0"/>
              <a:t>p</a:t>
            </a:r>
            <a:r>
              <a:rPr spc="-5" dirty="0"/>
              <a:t>p</a:t>
            </a:r>
            <a:r>
              <a:rPr spc="-15" dirty="0"/>
              <a:t>l</a:t>
            </a:r>
            <a:r>
              <a:rPr spc="-20" dirty="0"/>
              <a:t>eme</a:t>
            </a:r>
            <a:r>
              <a:rPr spc="-55" dirty="0"/>
              <a:t>nt</a:t>
            </a:r>
            <a:r>
              <a:rPr spc="-35" dirty="0"/>
              <a:t>a</a:t>
            </a:r>
            <a:r>
              <a:rPr dirty="0"/>
              <a:t>t</a:t>
            </a:r>
            <a:r>
              <a:rPr spc="-10" dirty="0"/>
              <a:t>i</a:t>
            </a:r>
            <a:r>
              <a:rPr spc="-5" dirty="0"/>
              <a:t>on</a:t>
            </a:r>
          </a:p>
          <a:p>
            <a:pPr marL="4652010" lvl="2" indent="-342900">
              <a:lnSpc>
                <a:spcPct val="100000"/>
              </a:lnSpc>
              <a:spcBef>
                <a:spcPts val="944"/>
              </a:spcBef>
              <a:buClr>
                <a:srgbClr val="9480B9"/>
              </a:buClr>
              <a:buFont typeface="Arial"/>
              <a:buChar char="•"/>
              <a:tabLst>
                <a:tab pos="4653280" algn="l"/>
              </a:tabLst>
            </a:pPr>
            <a:r>
              <a:rPr sz="2800" spc="-20" dirty="0">
                <a:solidFill>
                  <a:srgbClr val="404040"/>
                </a:solidFill>
                <a:latin typeface="Calibri"/>
                <a:cs typeface="Calibri"/>
              </a:rPr>
              <a:t>E</a:t>
            </a:r>
            <a:r>
              <a:rPr sz="2800" spc="-90" dirty="0">
                <a:solidFill>
                  <a:srgbClr val="404040"/>
                </a:solidFill>
                <a:latin typeface="Calibri"/>
                <a:cs typeface="Calibri"/>
              </a:rPr>
              <a:t>x</a:t>
            </a:r>
            <a:r>
              <a:rPr sz="2800" spc="-15" dirty="0">
                <a:solidFill>
                  <a:srgbClr val="404040"/>
                </a:solidFill>
                <a:latin typeface="Calibri"/>
                <a:cs typeface="Calibri"/>
              </a:rPr>
              <a:t>e</a:t>
            </a:r>
            <a:r>
              <a:rPr sz="2800" spc="-55" dirty="0">
                <a:solidFill>
                  <a:srgbClr val="404040"/>
                </a:solidFill>
                <a:latin typeface="Calibri"/>
                <a:cs typeface="Calibri"/>
              </a:rPr>
              <a:t>r</a:t>
            </a:r>
            <a:r>
              <a:rPr sz="2800" spc="-10" dirty="0">
                <a:solidFill>
                  <a:srgbClr val="404040"/>
                </a:solidFill>
                <a:latin typeface="Calibri"/>
                <a:cs typeface="Calibri"/>
              </a:rPr>
              <a:t>cise, </a:t>
            </a:r>
            <a:r>
              <a:rPr sz="2800" spc="-5" dirty="0">
                <a:solidFill>
                  <a:srgbClr val="404040"/>
                </a:solidFill>
                <a:latin typeface="Calibri"/>
                <a:cs typeface="Calibri"/>
              </a:rPr>
              <a:t>h</a:t>
            </a:r>
            <a:r>
              <a:rPr sz="2800" spc="-10" dirty="0">
                <a:solidFill>
                  <a:srgbClr val="404040"/>
                </a:solidFill>
                <a:latin typeface="Calibri"/>
                <a:cs typeface="Calibri"/>
              </a:rPr>
              <a:t>i</a:t>
            </a:r>
            <a:r>
              <a:rPr sz="2800" dirty="0">
                <a:solidFill>
                  <a:srgbClr val="404040"/>
                </a:solidFill>
                <a:latin typeface="Calibri"/>
                <a:cs typeface="Calibri"/>
              </a:rPr>
              <a:t>p</a:t>
            </a:r>
            <a:r>
              <a:rPr sz="2800" spc="1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800" spc="-20" dirty="0">
                <a:solidFill>
                  <a:srgbClr val="404040"/>
                </a:solidFill>
                <a:latin typeface="Calibri"/>
                <a:cs typeface="Calibri"/>
              </a:rPr>
              <a:t>p</a:t>
            </a:r>
            <a:r>
              <a:rPr sz="2800" spc="-70" dirty="0">
                <a:solidFill>
                  <a:srgbClr val="404040"/>
                </a:solidFill>
                <a:latin typeface="Calibri"/>
                <a:cs typeface="Calibri"/>
              </a:rPr>
              <a:t>r</a:t>
            </a:r>
            <a:r>
              <a:rPr sz="2800" spc="-20" dirty="0">
                <a:solidFill>
                  <a:srgbClr val="404040"/>
                </a:solidFill>
                <a:latin typeface="Calibri"/>
                <a:cs typeface="Calibri"/>
              </a:rPr>
              <a:t>o</a:t>
            </a:r>
            <a:r>
              <a:rPr sz="2800" spc="-35" dirty="0">
                <a:solidFill>
                  <a:srgbClr val="404040"/>
                </a:solidFill>
                <a:latin typeface="Calibri"/>
                <a:cs typeface="Calibri"/>
              </a:rPr>
              <a:t>t</a:t>
            </a:r>
            <a:r>
              <a:rPr sz="2800" spc="-15" dirty="0">
                <a:solidFill>
                  <a:srgbClr val="404040"/>
                </a:solidFill>
                <a:latin typeface="Calibri"/>
                <a:cs typeface="Calibri"/>
              </a:rPr>
              <a:t>ec</a:t>
            </a:r>
            <a:r>
              <a:rPr sz="2800" spc="-35" dirty="0">
                <a:solidFill>
                  <a:srgbClr val="404040"/>
                </a:solidFill>
                <a:latin typeface="Calibri"/>
                <a:cs typeface="Calibri"/>
              </a:rPr>
              <a:t>t</a:t>
            </a:r>
            <a:r>
              <a:rPr sz="2800" spc="-20" dirty="0">
                <a:solidFill>
                  <a:srgbClr val="404040"/>
                </a:solidFill>
                <a:latin typeface="Calibri"/>
                <a:cs typeface="Calibri"/>
              </a:rPr>
              <a:t>o</a:t>
            </a:r>
            <a:r>
              <a:rPr sz="2800" spc="-60" dirty="0">
                <a:solidFill>
                  <a:srgbClr val="404040"/>
                </a:solidFill>
                <a:latin typeface="Calibri"/>
                <a:cs typeface="Calibri"/>
              </a:rPr>
              <a:t>r</a:t>
            </a:r>
            <a:r>
              <a:rPr sz="2800" spc="-15" dirty="0">
                <a:solidFill>
                  <a:srgbClr val="404040"/>
                </a:solidFill>
                <a:latin typeface="Calibri"/>
                <a:cs typeface="Calibri"/>
              </a:rPr>
              <a:t>s</a:t>
            </a:r>
            <a:r>
              <a:rPr sz="2800" spc="1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800" spc="-15" dirty="0">
                <a:solidFill>
                  <a:srgbClr val="404040"/>
                </a:solidFill>
                <a:latin typeface="Calibri"/>
                <a:cs typeface="Calibri"/>
              </a:rPr>
              <a:t>and</a:t>
            </a:r>
            <a:endParaRPr sz="2800">
              <a:latin typeface="Calibri"/>
              <a:cs typeface="Calibri"/>
            </a:endParaRPr>
          </a:p>
          <a:p>
            <a:pPr marL="4652010">
              <a:lnSpc>
                <a:spcPct val="100000"/>
              </a:lnSpc>
            </a:pPr>
            <a:r>
              <a:rPr spc="-20" dirty="0"/>
              <a:t>mu</a:t>
            </a:r>
            <a:r>
              <a:rPr spc="-25" dirty="0"/>
              <a:t>l</a:t>
            </a:r>
            <a:r>
              <a:rPr spc="-10" dirty="0"/>
              <a:t>ti</a:t>
            </a:r>
            <a:r>
              <a:rPr spc="-80" dirty="0"/>
              <a:t>f</a:t>
            </a:r>
            <a:r>
              <a:rPr spc="-15" dirty="0"/>
              <a:t>a</a:t>
            </a:r>
            <a:r>
              <a:rPr spc="-10" dirty="0"/>
              <a:t>c</a:t>
            </a:r>
            <a:r>
              <a:rPr spc="-35" dirty="0"/>
              <a:t>t</a:t>
            </a:r>
            <a:r>
              <a:rPr spc="-20" dirty="0"/>
              <a:t>oria</a:t>
            </a:r>
            <a:r>
              <a:rPr spc="-10" dirty="0"/>
              <a:t>l</a:t>
            </a:r>
            <a:r>
              <a:rPr spc="5" dirty="0"/>
              <a:t> </a:t>
            </a:r>
            <a:r>
              <a:rPr spc="-10" dirty="0"/>
              <a:t>i</a:t>
            </a:r>
            <a:r>
              <a:rPr spc="-55" dirty="0"/>
              <a:t>n</a:t>
            </a:r>
            <a:r>
              <a:rPr spc="-35" dirty="0"/>
              <a:t>t</a:t>
            </a:r>
            <a:r>
              <a:rPr spc="-15" dirty="0"/>
              <a:t>e</a:t>
            </a:r>
            <a:r>
              <a:rPr spc="0" dirty="0"/>
              <a:t>r</a:t>
            </a:r>
            <a:r>
              <a:rPr spc="-45" dirty="0"/>
              <a:t>v</a:t>
            </a:r>
            <a:r>
              <a:rPr spc="-15" dirty="0"/>
              <a:t>e</a:t>
            </a:r>
            <a:r>
              <a:rPr spc="-45" dirty="0"/>
              <a:t>n</a:t>
            </a:r>
            <a:r>
              <a:rPr spc="-15" dirty="0"/>
              <a:t>tio</a:t>
            </a:r>
            <a:r>
              <a:rPr spc="-25" dirty="0"/>
              <a:t>n</a:t>
            </a:r>
            <a:r>
              <a:rPr spc="-15" dirty="0"/>
              <a:t>s</a:t>
            </a:r>
          </a:p>
          <a:p>
            <a:pPr marL="5014595" lvl="3" indent="-342900">
              <a:lnSpc>
                <a:spcPct val="100000"/>
              </a:lnSpc>
              <a:spcBef>
                <a:spcPts val="790"/>
              </a:spcBef>
              <a:buClr>
                <a:srgbClr val="9480B9"/>
              </a:buClr>
              <a:buFont typeface="Arial"/>
              <a:buChar char="•"/>
              <a:tabLst>
                <a:tab pos="5015865" algn="l"/>
              </a:tabLst>
            </a:pPr>
            <a:r>
              <a:rPr sz="2800" spc="-15" dirty="0">
                <a:solidFill>
                  <a:srgbClr val="404040"/>
                </a:solidFill>
                <a:latin typeface="Calibri"/>
                <a:cs typeface="Calibri"/>
              </a:rPr>
              <a:t>P</a:t>
            </a:r>
            <a:r>
              <a:rPr sz="2800" spc="-30" dirty="0">
                <a:solidFill>
                  <a:srgbClr val="404040"/>
                </a:solidFill>
                <a:latin typeface="Calibri"/>
                <a:cs typeface="Calibri"/>
              </a:rPr>
              <a:t>h</a:t>
            </a:r>
            <a:r>
              <a:rPr sz="2800" spc="-15" dirty="0">
                <a:solidFill>
                  <a:srgbClr val="404040"/>
                </a:solidFill>
                <a:latin typeface="Calibri"/>
                <a:cs typeface="Calibri"/>
              </a:rPr>
              <a:t>arma</a:t>
            </a:r>
            <a:r>
              <a:rPr sz="2800" spc="-40" dirty="0">
                <a:solidFill>
                  <a:srgbClr val="404040"/>
                </a:solidFill>
                <a:latin typeface="Calibri"/>
                <a:cs typeface="Calibri"/>
              </a:rPr>
              <a:t>c</a:t>
            </a:r>
            <a:r>
              <a:rPr sz="2800" spc="-5" dirty="0">
                <a:solidFill>
                  <a:srgbClr val="404040"/>
                </a:solidFill>
                <a:latin typeface="Calibri"/>
                <a:cs typeface="Calibri"/>
              </a:rPr>
              <a:t>olog</a:t>
            </a:r>
            <a:r>
              <a:rPr sz="2800" spc="-10" dirty="0">
                <a:solidFill>
                  <a:srgbClr val="404040"/>
                </a:solidFill>
                <a:latin typeface="Calibri"/>
                <a:cs typeface="Calibri"/>
              </a:rPr>
              <a:t>i</a:t>
            </a:r>
            <a:r>
              <a:rPr sz="2800" spc="-35" dirty="0">
                <a:solidFill>
                  <a:srgbClr val="404040"/>
                </a:solidFill>
                <a:latin typeface="Calibri"/>
                <a:cs typeface="Calibri"/>
              </a:rPr>
              <a:t>c</a:t>
            </a:r>
            <a:r>
              <a:rPr sz="2800" dirty="0">
                <a:solidFill>
                  <a:srgbClr val="404040"/>
                </a:solidFill>
                <a:latin typeface="Calibri"/>
                <a:cs typeface="Calibri"/>
              </a:rPr>
              <a:t>al</a:t>
            </a:r>
            <a:r>
              <a:rPr sz="2800" spc="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800" spc="-15" dirty="0">
                <a:solidFill>
                  <a:srgbClr val="404040"/>
                </a:solidFill>
                <a:latin typeface="Calibri"/>
                <a:cs typeface="Calibri"/>
              </a:rPr>
              <a:t>the</a:t>
            </a:r>
            <a:r>
              <a:rPr sz="2800" spc="-85" dirty="0">
                <a:solidFill>
                  <a:srgbClr val="404040"/>
                </a:solidFill>
                <a:latin typeface="Calibri"/>
                <a:cs typeface="Calibri"/>
              </a:rPr>
              <a:t>r</a:t>
            </a:r>
            <a:r>
              <a:rPr sz="2800" spc="-15" dirty="0">
                <a:solidFill>
                  <a:srgbClr val="404040"/>
                </a:solidFill>
                <a:latin typeface="Calibri"/>
                <a:cs typeface="Calibri"/>
              </a:rPr>
              <a:t>a</a:t>
            </a:r>
            <a:r>
              <a:rPr sz="2800" spc="-30" dirty="0">
                <a:solidFill>
                  <a:srgbClr val="404040"/>
                </a:solidFill>
                <a:latin typeface="Calibri"/>
                <a:cs typeface="Calibri"/>
              </a:rPr>
              <a:t>p</a:t>
            </a:r>
            <a:r>
              <a:rPr sz="2800" spc="-15" dirty="0">
                <a:solidFill>
                  <a:srgbClr val="404040"/>
                </a:solidFill>
                <a:latin typeface="Calibri"/>
                <a:cs typeface="Calibri"/>
              </a:rPr>
              <a:t>y</a:t>
            </a:r>
            <a:endParaRPr sz="2800">
              <a:latin typeface="Calibri"/>
              <a:cs typeface="Calibri"/>
            </a:endParaRPr>
          </a:p>
          <a:p>
            <a:pPr marL="5014595">
              <a:lnSpc>
                <a:spcPct val="100000"/>
              </a:lnSpc>
            </a:pPr>
            <a:r>
              <a:rPr spc="-75" dirty="0"/>
              <a:t>f</a:t>
            </a:r>
            <a:r>
              <a:rPr spc="-20" dirty="0"/>
              <a:t>o</a:t>
            </a:r>
            <a:r>
              <a:rPr spc="-10" dirty="0"/>
              <a:t>r</a:t>
            </a:r>
            <a:r>
              <a:rPr dirty="0"/>
              <a:t> </a:t>
            </a:r>
            <a:r>
              <a:rPr spc="-50" dirty="0"/>
              <a:t>r</a:t>
            </a:r>
            <a:r>
              <a:rPr spc="-15" dirty="0"/>
              <a:t>es</a:t>
            </a:r>
            <a:r>
              <a:rPr spc="-20" dirty="0"/>
              <a:t>ide</a:t>
            </a:r>
            <a:r>
              <a:rPr spc="-50" dirty="0"/>
              <a:t>n</a:t>
            </a:r>
            <a:r>
              <a:rPr spc="-15" dirty="0"/>
              <a:t>ts</a:t>
            </a:r>
            <a:r>
              <a:rPr spc="35" dirty="0"/>
              <a:t> </a:t>
            </a:r>
            <a:r>
              <a:rPr spc="-35" dirty="0"/>
              <a:t>a</a:t>
            </a:r>
            <a:r>
              <a:rPr spc="-10" dirty="0"/>
              <a:t>t</a:t>
            </a:r>
            <a:r>
              <a:rPr spc="-5" dirty="0"/>
              <a:t> </a:t>
            </a:r>
            <a:r>
              <a:rPr spc="-20" dirty="0"/>
              <a:t>hig</a:t>
            </a:r>
            <a:r>
              <a:rPr spc="-15" dirty="0"/>
              <a:t>h</a:t>
            </a:r>
            <a:r>
              <a:rPr spc="5" dirty="0"/>
              <a:t> </a:t>
            </a:r>
            <a:r>
              <a:rPr spc="-10" dirty="0"/>
              <a:t>risk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3711066" y="6513982"/>
            <a:ext cx="1721485" cy="1524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000" spc="-5" dirty="0">
                <a:solidFill>
                  <a:srgbClr val="585858"/>
                </a:solidFill>
                <a:latin typeface="Calibri"/>
                <a:cs typeface="Calibri"/>
              </a:rPr>
              <a:t>Papaioann</a:t>
            </a:r>
            <a:r>
              <a:rPr sz="1000" spc="-15" dirty="0">
                <a:solidFill>
                  <a:srgbClr val="585858"/>
                </a:solidFill>
                <a:latin typeface="Calibri"/>
                <a:cs typeface="Calibri"/>
              </a:rPr>
              <a:t>o</a:t>
            </a:r>
            <a:r>
              <a:rPr sz="1000" spc="-10" dirty="0">
                <a:solidFill>
                  <a:srgbClr val="585858"/>
                </a:solidFill>
                <a:latin typeface="Calibri"/>
                <a:cs typeface="Calibri"/>
              </a:rPr>
              <a:t>u</a:t>
            </a:r>
            <a:r>
              <a:rPr sz="1000" spc="-45" dirty="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585858"/>
                </a:solidFill>
                <a:latin typeface="Calibri"/>
                <a:cs typeface="Calibri"/>
              </a:rPr>
              <a:t>A</a:t>
            </a:r>
            <a:r>
              <a:rPr sz="1000" dirty="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585858"/>
                </a:solidFill>
                <a:latin typeface="Calibri"/>
                <a:cs typeface="Calibri"/>
              </a:rPr>
              <a:t>e</a:t>
            </a:r>
            <a:r>
              <a:rPr sz="1000" spc="-5" dirty="0">
                <a:solidFill>
                  <a:srgbClr val="585858"/>
                </a:solidFill>
                <a:latin typeface="Calibri"/>
                <a:cs typeface="Calibri"/>
              </a:rPr>
              <a:t>t</a:t>
            </a:r>
            <a:r>
              <a:rPr sz="1000" spc="10" dirty="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585858"/>
                </a:solidFill>
                <a:latin typeface="Calibri"/>
                <a:cs typeface="Calibri"/>
              </a:rPr>
              <a:t>al.</a:t>
            </a:r>
            <a:r>
              <a:rPr sz="1000" spc="-10" dirty="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sz="1000" spc="-15" dirty="0">
                <a:solidFill>
                  <a:srgbClr val="585858"/>
                </a:solidFill>
                <a:latin typeface="Calibri"/>
                <a:cs typeface="Calibri"/>
              </a:rPr>
              <a:t>C</a:t>
            </a:r>
            <a:r>
              <a:rPr sz="1000" spc="-10" dirty="0">
                <a:solidFill>
                  <a:srgbClr val="585858"/>
                </a:solidFill>
                <a:latin typeface="Calibri"/>
                <a:cs typeface="Calibri"/>
              </a:rPr>
              <a:t>M</a:t>
            </a:r>
            <a:r>
              <a:rPr sz="1000" spc="-15" dirty="0">
                <a:solidFill>
                  <a:srgbClr val="585858"/>
                </a:solidFill>
                <a:latin typeface="Calibri"/>
                <a:cs typeface="Calibri"/>
              </a:rPr>
              <a:t>AJ</a:t>
            </a:r>
            <a:r>
              <a:rPr sz="1000" dirty="0">
                <a:solidFill>
                  <a:srgbClr val="585858"/>
                </a:solidFill>
                <a:latin typeface="Calibri"/>
                <a:cs typeface="Calibri"/>
              </a:rPr>
              <a:t>.</a:t>
            </a:r>
            <a:r>
              <a:rPr sz="1000" spc="10" dirty="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585858"/>
                </a:solidFill>
                <a:latin typeface="Calibri"/>
                <a:cs typeface="Calibri"/>
              </a:rPr>
              <a:t>2</a:t>
            </a:r>
            <a:r>
              <a:rPr sz="1000" spc="-10" dirty="0">
                <a:solidFill>
                  <a:srgbClr val="585858"/>
                </a:solidFill>
                <a:latin typeface="Calibri"/>
                <a:cs typeface="Calibri"/>
              </a:rPr>
              <a:t>0</a:t>
            </a:r>
            <a:r>
              <a:rPr sz="1000" spc="-5" dirty="0">
                <a:solidFill>
                  <a:srgbClr val="585858"/>
                </a:solidFill>
                <a:latin typeface="Calibri"/>
                <a:cs typeface="Calibri"/>
              </a:rPr>
              <a:t>15</a:t>
            </a:r>
            <a:endParaRPr sz="1000">
              <a:latin typeface="Calibri"/>
              <a:cs typeface="Calibri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5043932" y="1153413"/>
            <a:ext cx="1837689" cy="4572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3600" b="1" dirty="0">
                <a:solidFill>
                  <a:srgbClr val="7A4199"/>
                </a:solidFill>
                <a:latin typeface="Calibri"/>
                <a:cs typeface="Calibri"/>
              </a:rPr>
              <a:t>Summa</a:t>
            </a:r>
            <a:r>
              <a:rPr sz="3600" b="1" spc="5" dirty="0">
                <a:solidFill>
                  <a:srgbClr val="7A4199"/>
                </a:solidFill>
                <a:latin typeface="Calibri"/>
                <a:cs typeface="Calibri"/>
              </a:rPr>
              <a:t>r</a:t>
            </a:r>
            <a:r>
              <a:rPr sz="3600" b="1" spc="-20" dirty="0">
                <a:solidFill>
                  <a:srgbClr val="7A4199"/>
                </a:solidFill>
                <a:latin typeface="Calibri"/>
                <a:cs typeface="Calibri"/>
              </a:rPr>
              <a:t>y</a:t>
            </a:r>
            <a:endParaRPr sz="3600">
              <a:latin typeface="Calibri"/>
              <a:cs typeface="Calibri"/>
            </a:endParaRPr>
          </a:p>
        </p:txBody>
      </p:sp>
      <p:pic>
        <p:nvPicPr>
          <p:cNvPr id="8" name="Picture 7"/>
          <p:cNvPicPr/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1896" b="36208"/>
          <a:stretch/>
        </p:blipFill>
        <p:spPr>
          <a:xfrm>
            <a:off x="228600" y="164958"/>
            <a:ext cx="1926644" cy="61452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685799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6639306" y="145783"/>
            <a:ext cx="1855343" cy="60846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4191000" y="1066800"/>
            <a:ext cx="4953000" cy="430887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ct val="100000"/>
              </a:lnSpc>
            </a:pPr>
            <a:r>
              <a:rPr sz="2800" spc="-55" dirty="0">
                <a:solidFill>
                  <a:srgbClr val="404040"/>
                </a:solidFill>
                <a:latin typeface="Calibri"/>
                <a:cs typeface="Calibri"/>
              </a:rPr>
              <a:t>F</a:t>
            </a:r>
            <a:r>
              <a:rPr sz="2800" spc="-20" dirty="0">
                <a:solidFill>
                  <a:srgbClr val="404040"/>
                </a:solidFill>
                <a:latin typeface="Calibri"/>
                <a:cs typeface="Calibri"/>
              </a:rPr>
              <a:t>o</a:t>
            </a:r>
            <a:r>
              <a:rPr sz="2800" spc="-10" dirty="0">
                <a:solidFill>
                  <a:srgbClr val="404040"/>
                </a:solidFill>
                <a:latin typeface="Calibri"/>
                <a:cs typeface="Calibri"/>
              </a:rPr>
              <a:t>r</a:t>
            </a:r>
            <a:r>
              <a:rPr sz="280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800" spc="-15" dirty="0">
                <a:solidFill>
                  <a:srgbClr val="404040"/>
                </a:solidFill>
                <a:latin typeface="Calibri"/>
                <a:cs typeface="Calibri"/>
              </a:rPr>
              <a:t>a</a:t>
            </a:r>
            <a:r>
              <a:rPr sz="2800" spc="-5" dirty="0">
                <a:solidFill>
                  <a:srgbClr val="404040"/>
                </a:solidFill>
                <a:latin typeface="Calibri"/>
                <a:cs typeface="Calibri"/>
              </a:rPr>
              <a:t>c</a:t>
            </a:r>
            <a:r>
              <a:rPr sz="2800" spc="-15" dirty="0">
                <a:solidFill>
                  <a:srgbClr val="404040"/>
                </a:solidFill>
                <a:latin typeface="Calibri"/>
                <a:cs typeface="Calibri"/>
              </a:rPr>
              <a:t>cess</a:t>
            </a:r>
            <a:r>
              <a:rPr sz="2800" spc="1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800" spc="-35" dirty="0">
                <a:solidFill>
                  <a:srgbClr val="404040"/>
                </a:solidFill>
                <a:latin typeface="Calibri"/>
                <a:cs typeface="Calibri"/>
              </a:rPr>
              <a:t>t</a:t>
            </a:r>
            <a:r>
              <a:rPr sz="2800" spc="-15" dirty="0">
                <a:solidFill>
                  <a:srgbClr val="404040"/>
                </a:solidFill>
                <a:latin typeface="Calibri"/>
                <a:cs typeface="Calibri"/>
              </a:rPr>
              <a:t>o</a:t>
            </a:r>
            <a:r>
              <a:rPr sz="2800" spc="-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800" spc="-50" dirty="0" smtClean="0">
                <a:solidFill>
                  <a:srgbClr val="404040"/>
                </a:solidFill>
                <a:latin typeface="Calibri"/>
                <a:cs typeface="Calibri"/>
              </a:rPr>
              <a:t>r</a:t>
            </a:r>
            <a:r>
              <a:rPr sz="2800" spc="-15" dirty="0" smtClean="0">
                <a:solidFill>
                  <a:srgbClr val="404040"/>
                </a:solidFill>
                <a:latin typeface="Calibri"/>
                <a:cs typeface="Calibri"/>
              </a:rPr>
              <a:t>e</a:t>
            </a:r>
            <a:r>
              <a:rPr sz="2800" spc="-35" dirty="0" smtClean="0">
                <a:solidFill>
                  <a:srgbClr val="404040"/>
                </a:solidFill>
                <a:latin typeface="Calibri"/>
                <a:cs typeface="Calibri"/>
              </a:rPr>
              <a:t>c</a:t>
            </a:r>
            <a:r>
              <a:rPr sz="2800" spc="-25" dirty="0" smtClean="0">
                <a:solidFill>
                  <a:srgbClr val="404040"/>
                </a:solidFill>
                <a:latin typeface="Calibri"/>
                <a:cs typeface="Calibri"/>
              </a:rPr>
              <a:t>ommend</a:t>
            </a:r>
            <a:r>
              <a:rPr sz="2800" spc="-35" dirty="0" smtClean="0">
                <a:solidFill>
                  <a:srgbClr val="404040"/>
                </a:solidFill>
                <a:latin typeface="Calibri"/>
                <a:cs typeface="Calibri"/>
              </a:rPr>
              <a:t>a</a:t>
            </a:r>
            <a:r>
              <a:rPr sz="2800" spc="-15" dirty="0" smtClean="0">
                <a:solidFill>
                  <a:srgbClr val="404040"/>
                </a:solidFill>
                <a:latin typeface="Calibri"/>
                <a:cs typeface="Calibri"/>
              </a:rPr>
              <a:t>tio</a:t>
            </a:r>
            <a:r>
              <a:rPr sz="2800" spc="-25" dirty="0" smtClean="0">
                <a:solidFill>
                  <a:srgbClr val="404040"/>
                </a:solidFill>
                <a:latin typeface="Calibri"/>
                <a:cs typeface="Calibri"/>
              </a:rPr>
              <a:t>n</a:t>
            </a:r>
            <a:r>
              <a:rPr sz="2800" spc="-15" dirty="0" smtClean="0">
                <a:solidFill>
                  <a:srgbClr val="404040"/>
                </a:solidFill>
                <a:latin typeface="Calibri"/>
                <a:cs typeface="Calibri"/>
              </a:rPr>
              <a:t>s</a:t>
            </a:r>
            <a:r>
              <a:rPr sz="2800" spc="35" dirty="0" smtClean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800" spc="-15" dirty="0">
                <a:solidFill>
                  <a:srgbClr val="404040"/>
                </a:solidFill>
                <a:latin typeface="Calibri"/>
                <a:cs typeface="Calibri"/>
              </a:rPr>
              <a:t>and</a:t>
            </a:r>
            <a:r>
              <a:rPr sz="2800" spc="-1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800" spc="-20" dirty="0">
                <a:solidFill>
                  <a:srgbClr val="404040"/>
                </a:solidFill>
                <a:latin typeface="Calibri"/>
                <a:cs typeface="Calibri"/>
              </a:rPr>
              <a:t>othe</a:t>
            </a:r>
            <a:r>
              <a:rPr sz="2800" spc="-10" dirty="0">
                <a:solidFill>
                  <a:srgbClr val="404040"/>
                </a:solidFill>
                <a:latin typeface="Calibri"/>
                <a:cs typeface="Calibri"/>
              </a:rPr>
              <a:t>r</a:t>
            </a:r>
            <a:r>
              <a:rPr sz="2800" spc="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800" spc="-35" dirty="0">
                <a:solidFill>
                  <a:srgbClr val="404040"/>
                </a:solidFill>
                <a:latin typeface="Calibri"/>
                <a:cs typeface="Calibri"/>
              </a:rPr>
              <a:t>t</a:t>
            </a:r>
            <a:r>
              <a:rPr sz="2800" spc="-5" dirty="0">
                <a:solidFill>
                  <a:srgbClr val="404040"/>
                </a:solidFill>
                <a:latin typeface="Calibri"/>
                <a:cs typeface="Calibri"/>
              </a:rPr>
              <a:t>ool</a:t>
            </a:r>
            <a:r>
              <a:rPr sz="2800" dirty="0">
                <a:solidFill>
                  <a:srgbClr val="404040"/>
                </a:solidFill>
                <a:latin typeface="Calibri"/>
                <a:cs typeface="Calibri"/>
              </a:rPr>
              <a:t>s </a:t>
            </a:r>
            <a:r>
              <a:rPr sz="2800" spc="-10" dirty="0">
                <a:solidFill>
                  <a:srgbClr val="404040"/>
                </a:solidFill>
                <a:latin typeface="Calibri"/>
                <a:cs typeface="Calibri"/>
              </a:rPr>
              <a:t>a</a:t>
            </a:r>
            <a:r>
              <a:rPr sz="2800" spc="-5" dirty="0">
                <a:solidFill>
                  <a:srgbClr val="404040"/>
                </a:solidFill>
                <a:latin typeface="Calibri"/>
                <a:cs typeface="Calibri"/>
              </a:rPr>
              <a:t>nd </a:t>
            </a:r>
            <a:r>
              <a:rPr sz="2800" spc="-50" dirty="0">
                <a:solidFill>
                  <a:srgbClr val="404040"/>
                </a:solidFill>
                <a:latin typeface="Calibri"/>
                <a:cs typeface="Calibri"/>
              </a:rPr>
              <a:t>r</a:t>
            </a:r>
            <a:r>
              <a:rPr sz="2800" spc="-15" dirty="0">
                <a:solidFill>
                  <a:srgbClr val="404040"/>
                </a:solidFill>
                <a:latin typeface="Calibri"/>
                <a:cs typeface="Calibri"/>
              </a:rPr>
              <a:t>esou</a:t>
            </a:r>
            <a:r>
              <a:rPr sz="2800" spc="-60" dirty="0">
                <a:solidFill>
                  <a:srgbClr val="404040"/>
                </a:solidFill>
                <a:latin typeface="Calibri"/>
                <a:cs typeface="Calibri"/>
              </a:rPr>
              <a:t>r</a:t>
            </a:r>
            <a:r>
              <a:rPr sz="2800" spc="-15" dirty="0">
                <a:solidFill>
                  <a:srgbClr val="404040"/>
                </a:solidFill>
                <a:latin typeface="Calibri"/>
                <a:cs typeface="Calibri"/>
              </a:rPr>
              <a:t>ces,</a:t>
            </a:r>
            <a:r>
              <a:rPr sz="2800" spc="2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800" spc="-20" dirty="0">
                <a:solidFill>
                  <a:srgbClr val="404040"/>
                </a:solidFill>
                <a:latin typeface="Calibri"/>
                <a:cs typeface="Calibri"/>
              </a:rPr>
              <a:t>pl</a:t>
            </a:r>
            <a:r>
              <a:rPr sz="2800" spc="-15" dirty="0">
                <a:solidFill>
                  <a:srgbClr val="404040"/>
                </a:solidFill>
                <a:latin typeface="Calibri"/>
                <a:cs typeface="Calibri"/>
              </a:rPr>
              <a:t>ease</a:t>
            </a:r>
            <a:r>
              <a:rPr sz="2800" spc="-1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800" spc="-10" dirty="0" smtClean="0">
                <a:solidFill>
                  <a:srgbClr val="404040"/>
                </a:solidFill>
                <a:latin typeface="Calibri"/>
                <a:cs typeface="Calibri"/>
              </a:rPr>
              <a:t>vis</a:t>
            </a:r>
            <a:r>
              <a:rPr sz="2800" spc="-25" dirty="0" smtClean="0">
                <a:solidFill>
                  <a:srgbClr val="404040"/>
                </a:solidFill>
                <a:latin typeface="Calibri"/>
                <a:cs typeface="Calibri"/>
              </a:rPr>
              <a:t>i</a:t>
            </a:r>
            <a:r>
              <a:rPr sz="2800" spc="-10" dirty="0" smtClean="0">
                <a:solidFill>
                  <a:srgbClr val="404040"/>
                </a:solidFill>
                <a:latin typeface="Calibri"/>
                <a:cs typeface="Calibri"/>
              </a:rPr>
              <a:t>t</a:t>
            </a:r>
            <a:r>
              <a:rPr lang="en-CA" sz="2800" spc="-10" dirty="0" smtClean="0">
                <a:solidFill>
                  <a:srgbClr val="404040"/>
                </a:solidFill>
                <a:latin typeface="Calibri"/>
                <a:cs typeface="Calibri"/>
              </a:rPr>
              <a:t>:</a:t>
            </a:r>
            <a:r>
              <a:rPr sz="2800" spc="-10" dirty="0" smtClean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endParaRPr lang="en-CA" sz="2800" spc="-10" dirty="0" smtClean="0">
              <a:solidFill>
                <a:srgbClr val="404040"/>
              </a:solidFill>
              <a:latin typeface="Calibri"/>
              <a:cs typeface="Calibri"/>
            </a:endParaRPr>
          </a:p>
          <a:p>
            <a:pPr marL="12700" marR="5080">
              <a:lnSpc>
                <a:spcPct val="100000"/>
              </a:lnSpc>
            </a:pPr>
            <a:r>
              <a:rPr sz="2800" spc="-25" dirty="0" smtClean="0">
                <a:solidFill>
                  <a:srgbClr val="404040"/>
                </a:solidFill>
                <a:latin typeface="Calibri"/>
                <a:cs typeface="Calibri"/>
              </a:rPr>
              <a:t>O</a:t>
            </a:r>
            <a:r>
              <a:rPr sz="2800" spc="-55" dirty="0" smtClean="0">
                <a:solidFill>
                  <a:srgbClr val="404040"/>
                </a:solidFill>
                <a:latin typeface="Calibri"/>
                <a:cs typeface="Calibri"/>
              </a:rPr>
              <a:t>s</a:t>
            </a:r>
            <a:r>
              <a:rPr sz="2800" spc="-35" dirty="0" smtClean="0">
                <a:solidFill>
                  <a:srgbClr val="404040"/>
                </a:solidFill>
                <a:latin typeface="Calibri"/>
                <a:cs typeface="Calibri"/>
              </a:rPr>
              <a:t>t</a:t>
            </a:r>
            <a:r>
              <a:rPr sz="2800" spc="-15" dirty="0" smtClean="0">
                <a:solidFill>
                  <a:srgbClr val="404040"/>
                </a:solidFill>
                <a:latin typeface="Calibri"/>
                <a:cs typeface="Calibri"/>
              </a:rPr>
              <a:t>eopo</a:t>
            </a:r>
            <a:r>
              <a:rPr sz="2800" spc="-70" dirty="0" smtClean="0">
                <a:solidFill>
                  <a:srgbClr val="404040"/>
                </a:solidFill>
                <a:latin typeface="Calibri"/>
                <a:cs typeface="Calibri"/>
              </a:rPr>
              <a:t>r</a:t>
            </a:r>
            <a:r>
              <a:rPr sz="2800" spc="-20" dirty="0" smtClean="0">
                <a:solidFill>
                  <a:srgbClr val="404040"/>
                </a:solidFill>
                <a:latin typeface="Calibri"/>
                <a:cs typeface="Calibri"/>
              </a:rPr>
              <a:t>osi</a:t>
            </a:r>
            <a:r>
              <a:rPr sz="2800" spc="-15" dirty="0" smtClean="0">
                <a:solidFill>
                  <a:srgbClr val="404040"/>
                </a:solidFill>
                <a:latin typeface="Calibri"/>
                <a:cs typeface="Calibri"/>
              </a:rPr>
              <a:t>s</a:t>
            </a:r>
            <a:r>
              <a:rPr sz="2800" spc="35" dirty="0" smtClean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800" spc="-20" dirty="0">
                <a:solidFill>
                  <a:srgbClr val="404040"/>
                </a:solidFill>
                <a:latin typeface="Calibri"/>
                <a:cs typeface="Calibri"/>
              </a:rPr>
              <a:t>Canad</a:t>
            </a:r>
            <a:r>
              <a:rPr sz="2800" spc="-15" dirty="0">
                <a:solidFill>
                  <a:srgbClr val="404040"/>
                </a:solidFill>
                <a:latin typeface="Calibri"/>
                <a:cs typeface="Calibri"/>
              </a:rPr>
              <a:t>a</a:t>
            </a:r>
            <a:r>
              <a:rPr sz="2800" spc="1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800" spc="-35" dirty="0" smtClean="0">
                <a:solidFill>
                  <a:srgbClr val="404040"/>
                </a:solidFill>
                <a:latin typeface="Calibri"/>
                <a:cs typeface="Calibri"/>
              </a:rPr>
              <a:t>a</a:t>
            </a:r>
            <a:r>
              <a:rPr sz="2800" spc="-10" dirty="0" smtClean="0">
                <a:solidFill>
                  <a:srgbClr val="404040"/>
                </a:solidFill>
                <a:latin typeface="Calibri"/>
                <a:cs typeface="Calibri"/>
              </a:rPr>
              <a:t>t</a:t>
            </a:r>
            <a:r>
              <a:rPr lang="en-CA" sz="2800" spc="-10" dirty="0" smtClean="0">
                <a:solidFill>
                  <a:srgbClr val="404040"/>
                </a:solidFill>
                <a:latin typeface="Calibri"/>
                <a:cs typeface="Calibri"/>
              </a:rPr>
              <a:t>:</a:t>
            </a:r>
            <a:r>
              <a:rPr sz="2800" spc="-10" dirty="0" smtClean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800" u="heavy" spc="-10" dirty="0" smtClean="0">
                <a:solidFill>
                  <a:srgbClr val="0000FF"/>
                </a:solidFill>
                <a:latin typeface="Calibri"/>
                <a:cs typeface="Calibri"/>
                <a:hlinkClick r:id="rId5"/>
              </a:rPr>
              <a:t>ww</a:t>
            </a:r>
            <a:r>
              <a:rPr sz="2800" u="heavy" spc="-200" dirty="0" smtClean="0">
                <a:solidFill>
                  <a:srgbClr val="0000FF"/>
                </a:solidFill>
                <a:latin typeface="Calibri"/>
                <a:cs typeface="Calibri"/>
                <a:hlinkClick r:id="rId5"/>
              </a:rPr>
              <a:t>w</a:t>
            </a:r>
            <a:r>
              <a:rPr sz="2800" u="heavy" spc="-5" dirty="0" smtClean="0">
                <a:solidFill>
                  <a:srgbClr val="0000FF"/>
                </a:solidFill>
                <a:latin typeface="Calibri"/>
                <a:cs typeface="Calibri"/>
                <a:hlinkClick r:id="rId5"/>
              </a:rPr>
              <a:t>.o</a:t>
            </a:r>
            <a:r>
              <a:rPr sz="2800" u="heavy" spc="-35" dirty="0" smtClean="0">
                <a:solidFill>
                  <a:srgbClr val="0000FF"/>
                </a:solidFill>
                <a:latin typeface="Calibri"/>
                <a:cs typeface="Calibri"/>
                <a:hlinkClick r:id="rId5"/>
              </a:rPr>
              <a:t>st</a:t>
            </a:r>
            <a:r>
              <a:rPr sz="2800" u="heavy" spc="-15" dirty="0" smtClean="0">
                <a:solidFill>
                  <a:srgbClr val="0000FF"/>
                </a:solidFill>
                <a:latin typeface="Calibri"/>
                <a:cs typeface="Calibri"/>
                <a:hlinkClick r:id="rId5"/>
              </a:rPr>
              <a:t>eopo</a:t>
            </a:r>
            <a:r>
              <a:rPr sz="2800" u="heavy" spc="-75" dirty="0" smtClean="0">
                <a:solidFill>
                  <a:srgbClr val="0000FF"/>
                </a:solidFill>
                <a:latin typeface="Calibri"/>
                <a:cs typeface="Calibri"/>
                <a:hlinkClick r:id="rId5"/>
              </a:rPr>
              <a:t>r</a:t>
            </a:r>
            <a:r>
              <a:rPr sz="2800" u="heavy" spc="-5" dirty="0" smtClean="0">
                <a:solidFill>
                  <a:srgbClr val="0000FF"/>
                </a:solidFill>
                <a:latin typeface="Calibri"/>
                <a:cs typeface="Calibri"/>
                <a:hlinkClick r:id="rId5"/>
              </a:rPr>
              <a:t>os</a:t>
            </a:r>
            <a:r>
              <a:rPr sz="2800" u="heavy" spc="-10" dirty="0" smtClean="0">
                <a:solidFill>
                  <a:srgbClr val="0000FF"/>
                </a:solidFill>
                <a:latin typeface="Calibri"/>
                <a:cs typeface="Calibri"/>
                <a:hlinkClick r:id="rId5"/>
              </a:rPr>
              <a:t>i</a:t>
            </a:r>
            <a:r>
              <a:rPr sz="2800" u="heavy" spc="-15" dirty="0" smtClean="0">
                <a:solidFill>
                  <a:srgbClr val="0000FF"/>
                </a:solidFill>
                <a:latin typeface="Calibri"/>
                <a:cs typeface="Calibri"/>
                <a:hlinkClick r:id="rId5"/>
              </a:rPr>
              <a:t>s.</a:t>
            </a:r>
            <a:r>
              <a:rPr sz="2800" u="heavy" spc="-35" dirty="0" smtClean="0">
                <a:solidFill>
                  <a:srgbClr val="0000FF"/>
                </a:solidFill>
                <a:latin typeface="Calibri"/>
                <a:cs typeface="Calibri"/>
                <a:hlinkClick r:id="rId5"/>
              </a:rPr>
              <a:t>c</a:t>
            </a:r>
            <a:r>
              <a:rPr sz="2800" u="heavy" spc="-15" dirty="0" smtClean="0">
                <a:solidFill>
                  <a:srgbClr val="0000FF"/>
                </a:solidFill>
                <a:latin typeface="Calibri"/>
                <a:cs typeface="Calibri"/>
                <a:hlinkClick r:id="rId5"/>
              </a:rPr>
              <a:t>a</a:t>
            </a:r>
            <a:r>
              <a:rPr lang="en-CA" sz="2800" u="heavy" spc="-15" dirty="0" smtClean="0">
                <a:solidFill>
                  <a:srgbClr val="0000FF"/>
                </a:solidFill>
                <a:latin typeface="Calibri"/>
                <a:cs typeface="Calibri"/>
                <a:hlinkClick r:id="rId5"/>
              </a:rPr>
              <a:t> </a:t>
            </a:r>
            <a:endParaRPr lang="en-CA" sz="2800" u="heavy" spc="-15" dirty="0" smtClean="0">
              <a:solidFill>
                <a:srgbClr val="0000FF"/>
              </a:solidFill>
              <a:latin typeface="Calibri"/>
              <a:cs typeface="Calibri"/>
            </a:endParaRPr>
          </a:p>
          <a:p>
            <a:pPr marL="12700" marR="5080">
              <a:lnSpc>
                <a:spcPct val="100000"/>
              </a:lnSpc>
            </a:pPr>
            <a:r>
              <a:rPr lang="en-CA" sz="2800" spc="-15" dirty="0" smtClean="0">
                <a:latin typeface="Calibri"/>
                <a:cs typeface="Calibri"/>
              </a:rPr>
              <a:t>OR </a:t>
            </a:r>
          </a:p>
          <a:p>
            <a:pPr marL="12700" marR="5080">
              <a:lnSpc>
                <a:spcPct val="100000"/>
              </a:lnSpc>
            </a:pPr>
            <a:r>
              <a:rPr lang="en-CA" sz="2800" spc="-15" dirty="0" smtClean="0">
                <a:latin typeface="Calibri"/>
                <a:cs typeface="Calibri"/>
              </a:rPr>
              <a:t>Ontario Osteoporosis Strategy at:</a:t>
            </a:r>
          </a:p>
          <a:p>
            <a:pPr marL="12700" marR="5080">
              <a:lnSpc>
                <a:spcPct val="100000"/>
              </a:lnSpc>
            </a:pPr>
            <a:r>
              <a:rPr lang="en-CA" sz="2800" u="heavy" spc="-15" dirty="0" smtClean="0">
                <a:solidFill>
                  <a:srgbClr val="0000FF"/>
                </a:solidFill>
                <a:latin typeface="Calibri"/>
                <a:cs typeface="Calibri"/>
                <a:hlinkClick r:id="rId6"/>
              </a:rPr>
              <a:t>www.osteostrategy.on.ca</a:t>
            </a:r>
            <a:endParaRPr lang="en-CA" sz="2800" u="heavy" spc="-15" dirty="0" smtClean="0">
              <a:solidFill>
                <a:srgbClr val="0000FF"/>
              </a:solidFill>
              <a:latin typeface="Calibri"/>
              <a:cs typeface="Calibri"/>
            </a:endParaRPr>
          </a:p>
          <a:p>
            <a:pPr marL="12700" marR="5080">
              <a:lnSpc>
                <a:spcPct val="100000"/>
              </a:lnSpc>
            </a:pPr>
            <a:endParaRPr lang="en-CA" sz="2800" u="heavy" spc="-15" dirty="0">
              <a:solidFill>
                <a:srgbClr val="0000FF"/>
              </a:solidFill>
              <a:latin typeface="Calibri"/>
              <a:cs typeface="Calibri"/>
            </a:endParaRPr>
          </a:p>
          <a:p>
            <a:pPr marL="12700" marR="5080">
              <a:lnSpc>
                <a:spcPct val="100000"/>
              </a:lnSpc>
            </a:pPr>
            <a:endParaRPr sz="2800" dirty="0">
              <a:latin typeface="Calibri"/>
              <a:cs typeface="Calibri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3711066" y="6513982"/>
            <a:ext cx="1721485" cy="1524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000" spc="-5" dirty="0">
                <a:solidFill>
                  <a:srgbClr val="585858"/>
                </a:solidFill>
                <a:latin typeface="Calibri"/>
                <a:cs typeface="Calibri"/>
              </a:rPr>
              <a:t>Papaioann</a:t>
            </a:r>
            <a:r>
              <a:rPr sz="1000" spc="-15" dirty="0">
                <a:solidFill>
                  <a:srgbClr val="585858"/>
                </a:solidFill>
                <a:latin typeface="Calibri"/>
                <a:cs typeface="Calibri"/>
              </a:rPr>
              <a:t>o</a:t>
            </a:r>
            <a:r>
              <a:rPr sz="1000" spc="-10" dirty="0">
                <a:solidFill>
                  <a:srgbClr val="585858"/>
                </a:solidFill>
                <a:latin typeface="Calibri"/>
                <a:cs typeface="Calibri"/>
              </a:rPr>
              <a:t>u</a:t>
            </a:r>
            <a:r>
              <a:rPr sz="1000" spc="-45" dirty="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585858"/>
                </a:solidFill>
                <a:latin typeface="Calibri"/>
                <a:cs typeface="Calibri"/>
              </a:rPr>
              <a:t>A</a:t>
            </a:r>
            <a:r>
              <a:rPr sz="1000" dirty="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585858"/>
                </a:solidFill>
                <a:latin typeface="Calibri"/>
                <a:cs typeface="Calibri"/>
              </a:rPr>
              <a:t>e</a:t>
            </a:r>
            <a:r>
              <a:rPr sz="1000" spc="-5" dirty="0">
                <a:solidFill>
                  <a:srgbClr val="585858"/>
                </a:solidFill>
                <a:latin typeface="Calibri"/>
                <a:cs typeface="Calibri"/>
              </a:rPr>
              <a:t>t</a:t>
            </a:r>
            <a:r>
              <a:rPr sz="1000" spc="10" dirty="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585858"/>
                </a:solidFill>
                <a:latin typeface="Calibri"/>
                <a:cs typeface="Calibri"/>
              </a:rPr>
              <a:t>al.</a:t>
            </a:r>
            <a:r>
              <a:rPr sz="1000" spc="-10" dirty="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sz="1000" spc="-15" dirty="0">
                <a:solidFill>
                  <a:srgbClr val="585858"/>
                </a:solidFill>
                <a:latin typeface="Calibri"/>
                <a:cs typeface="Calibri"/>
              </a:rPr>
              <a:t>C</a:t>
            </a:r>
            <a:r>
              <a:rPr sz="1000" spc="-10" dirty="0">
                <a:solidFill>
                  <a:srgbClr val="585858"/>
                </a:solidFill>
                <a:latin typeface="Calibri"/>
                <a:cs typeface="Calibri"/>
              </a:rPr>
              <a:t>M</a:t>
            </a:r>
            <a:r>
              <a:rPr sz="1000" spc="-15" dirty="0">
                <a:solidFill>
                  <a:srgbClr val="585858"/>
                </a:solidFill>
                <a:latin typeface="Calibri"/>
                <a:cs typeface="Calibri"/>
              </a:rPr>
              <a:t>AJ</a:t>
            </a:r>
            <a:r>
              <a:rPr sz="1000" dirty="0">
                <a:solidFill>
                  <a:srgbClr val="585858"/>
                </a:solidFill>
                <a:latin typeface="Calibri"/>
                <a:cs typeface="Calibri"/>
              </a:rPr>
              <a:t>.</a:t>
            </a:r>
            <a:r>
              <a:rPr sz="1000" spc="10" dirty="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585858"/>
                </a:solidFill>
                <a:latin typeface="Calibri"/>
                <a:cs typeface="Calibri"/>
              </a:rPr>
              <a:t>2</a:t>
            </a:r>
            <a:r>
              <a:rPr sz="1000" spc="-10" dirty="0">
                <a:solidFill>
                  <a:srgbClr val="585858"/>
                </a:solidFill>
                <a:latin typeface="Calibri"/>
                <a:cs typeface="Calibri"/>
              </a:rPr>
              <a:t>0</a:t>
            </a:r>
            <a:r>
              <a:rPr sz="1000" spc="-5" dirty="0">
                <a:solidFill>
                  <a:srgbClr val="585858"/>
                </a:solidFill>
                <a:latin typeface="Calibri"/>
                <a:cs typeface="Calibri"/>
              </a:rPr>
              <a:t>15</a:t>
            </a:r>
            <a:endParaRPr sz="1000">
              <a:latin typeface="Calibri"/>
              <a:cs typeface="Calibri"/>
            </a:endParaRPr>
          </a:p>
        </p:txBody>
      </p:sp>
      <p:pic>
        <p:nvPicPr>
          <p:cNvPr id="7" name="Picture 6"/>
          <p:cNvPicPr/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1896" b="36208"/>
          <a:stretch/>
        </p:blipFill>
        <p:spPr>
          <a:xfrm>
            <a:off x="228600" y="164958"/>
            <a:ext cx="1926644" cy="61452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685799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6639306" y="145783"/>
            <a:ext cx="1855343" cy="60846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600862" y="5239689"/>
            <a:ext cx="8026400" cy="9906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algn="ctr">
              <a:lnSpc>
                <a:spcPts val="4160"/>
              </a:lnSpc>
            </a:pPr>
            <a:r>
              <a:rPr sz="3600" b="1" dirty="0">
                <a:solidFill>
                  <a:srgbClr val="7A4199"/>
                </a:solidFill>
                <a:latin typeface="Calibri"/>
                <a:cs typeface="Calibri"/>
              </a:rPr>
              <a:t>H</a:t>
            </a:r>
            <a:r>
              <a:rPr sz="3600" b="1" spc="-20" dirty="0">
                <a:solidFill>
                  <a:srgbClr val="7A4199"/>
                </a:solidFill>
                <a:latin typeface="Calibri"/>
                <a:cs typeface="Calibri"/>
              </a:rPr>
              <a:t>o</a:t>
            </a:r>
            <a:r>
              <a:rPr sz="3600" b="1" dirty="0">
                <a:solidFill>
                  <a:srgbClr val="7A4199"/>
                </a:solidFill>
                <a:latin typeface="Calibri"/>
                <a:cs typeface="Calibri"/>
              </a:rPr>
              <a:t>w</a:t>
            </a:r>
            <a:r>
              <a:rPr sz="3600" b="1" spc="10" dirty="0">
                <a:solidFill>
                  <a:srgbClr val="7A4199"/>
                </a:solidFill>
                <a:latin typeface="Calibri"/>
                <a:cs typeface="Calibri"/>
              </a:rPr>
              <a:t> </a:t>
            </a:r>
            <a:r>
              <a:rPr sz="3600" b="1" spc="-5" dirty="0">
                <a:solidFill>
                  <a:srgbClr val="7A4199"/>
                </a:solidFill>
                <a:latin typeface="Calibri"/>
                <a:cs typeface="Calibri"/>
              </a:rPr>
              <a:t>commo</a:t>
            </a:r>
            <a:r>
              <a:rPr sz="3600" b="1" dirty="0">
                <a:solidFill>
                  <a:srgbClr val="7A4199"/>
                </a:solidFill>
                <a:latin typeface="Calibri"/>
                <a:cs typeface="Calibri"/>
              </a:rPr>
              <a:t>n</a:t>
            </a:r>
            <a:r>
              <a:rPr sz="3600" b="1" spc="15" dirty="0">
                <a:solidFill>
                  <a:srgbClr val="7A4199"/>
                </a:solidFill>
                <a:latin typeface="Calibri"/>
                <a:cs typeface="Calibri"/>
              </a:rPr>
              <a:t> </a:t>
            </a:r>
            <a:r>
              <a:rPr sz="3600" b="1" dirty="0">
                <a:solidFill>
                  <a:srgbClr val="7A4199"/>
                </a:solidFill>
                <a:latin typeface="Calibri"/>
                <a:cs typeface="Calibri"/>
              </a:rPr>
              <a:t>a</a:t>
            </a:r>
            <a:r>
              <a:rPr sz="3600" b="1" spc="-40" dirty="0">
                <a:solidFill>
                  <a:srgbClr val="7A4199"/>
                </a:solidFill>
                <a:latin typeface="Calibri"/>
                <a:cs typeface="Calibri"/>
              </a:rPr>
              <a:t>r</a:t>
            </a:r>
            <a:r>
              <a:rPr sz="3600" b="1" dirty="0">
                <a:solidFill>
                  <a:srgbClr val="7A4199"/>
                </a:solidFill>
                <a:latin typeface="Calibri"/>
                <a:cs typeface="Calibri"/>
              </a:rPr>
              <a:t>e</a:t>
            </a:r>
            <a:r>
              <a:rPr sz="3600" b="1" spc="-5" dirty="0">
                <a:solidFill>
                  <a:srgbClr val="7A4199"/>
                </a:solidFill>
                <a:latin typeface="Calibri"/>
                <a:cs typeface="Calibri"/>
              </a:rPr>
              <a:t> f</a:t>
            </a:r>
            <a:r>
              <a:rPr sz="3600" b="1" spc="-85" dirty="0">
                <a:solidFill>
                  <a:srgbClr val="7A4199"/>
                </a:solidFill>
                <a:latin typeface="Calibri"/>
                <a:cs typeface="Calibri"/>
              </a:rPr>
              <a:t>r</a:t>
            </a:r>
            <a:r>
              <a:rPr sz="3600" b="1" dirty="0">
                <a:solidFill>
                  <a:srgbClr val="7A4199"/>
                </a:solidFill>
                <a:latin typeface="Calibri"/>
                <a:cs typeface="Calibri"/>
              </a:rPr>
              <a:t>actu</a:t>
            </a:r>
            <a:r>
              <a:rPr sz="3600" b="1" spc="-30" dirty="0">
                <a:solidFill>
                  <a:srgbClr val="7A4199"/>
                </a:solidFill>
                <a:latin typeface="Calibri"/>
                <a:cs typeface="Calibri"/>
              </a:rPr>
              <a:t>r</a:t>
            </a:r>
            <a:r>
              <a:rPr sz="3600" b="1" spc="-5" dirty="0">
                <a:solidFill>
                  <a:srgbClr val="7A4199"/>
                </a:solidFill>
                <a:latin typeface="Calibri"/>
                <a:cs typeface="Calibri"/>
              </a:rPr>
              <a:t>e</a:t>
            </a:r>
            <a:r>
              <a:rPr sz="3600" b="1" dirty="0">
                <a:solidFill>
                  <a:srgbClr val="7A4199"/>
                </a:solidFill>
                <a:latin typeface="Calibri"/>
                <a:cs typeface="Calibri"/>
              </a:rPr>
              <a:t>s</a:t>
            </a:r>
            <a:r>
              <a:rPr sz="3600" b="1" spc="-15" dirty="0">
                <a:solidFill>
                  <a:srgbClr val="7A4199"/>
                </a:solidFill>
                <a:latin typeface="Calibri"/>
                <a:cs typeface="Calibri"/>
              </a:rPr>
              <a:t> in</a:t>
            </a:r>
            <a:r>
              <a:rPr sz="3600" b="1" dirty="0">
                <a:solidFill>
                  <a:srgbClr val="7A4199"/>
                </a:solidFill>
                <a:latin typeface="Calibri"/>
                <a:cs typeface="Calibri"/>
              </a:rPr>
              <a:t> older</a:t>
            </a:r>
            <a:r>
              <a:rPr sz="3600" b="1" spc="10" dirty="0">
                <a:solidFill>
                  <a:srgbClr val="7A4199"/>
                </a:solidFill>
                <a:latin typeface="Calibri"/>
                <a:cs typeface="Calibri"/>
              </a:rPr>
              <a:t> </a:t>
            </a:r>
            <a:r>
              <a:rPr sz="3600" b="1" spc="-20" dirty="0">
                <a:solidFill>
                  <a:srgbClr val="7A4199"/>
                </a:solidFill>
                <a:latin typeface="Calibri"/>
                <a:cs typeface="Calibri"/>
              </a:rPr>
              <a:t>adults</a:t>
            </a:r>
            <a:endParaRPr sz="3600">
              <a:latin typeface="Calibri"/>
              <a:cs typeface="Calibri"/>
            </a:endParaRPr>
          </a:p>
          <a:p>
            <a:pPr algn="ctr">
              <a:lnSpc>
                <a:spcPts val="4160"/>
              </a:lnSpc>
            </a:pPr>
            <a:r>
              <a:rPr sz="3600" b="1" spc="-15" dirty="0">
                <a:solidFill>
                  <a:srgbClr val="7A4199"/>
                </a:solidFill>
                <a:latin typeface="Calibri"/>
                <a:cs typeface="Calibri"/>
              </a:rPr>
              <a:t>in </a:t>
            </a:r>
            <a:r>
              <a:rPr sz="3600" b="1" dirty="0">
                <a:solidFill>
                  <a:srgbClr val="7A4199"/>
                </a:solidFill>
                <a:latin typeface="Calibri"/>
                <a:cs typeface="Calibri"/>
              </a:rPr>
              <a:t>l</a:t>
            </a:r>
            <a:r>
              <a:rPr sz="3600" b="1" spc="-20" dirty="0">
                <a:solidFill>
                  <a:srgbClr val="7A4199"/>
                </a:solidFill>
                <a:latin typeface="Calibri"/>
                <a:cs typeface="Calibri"/>
              </a:rPr>
              <a:t>on</a:t>
            </a:r>
            <a:r>
              <a:rPr sz="3600" b="1" spc="-35" dirty="0">
                <a:solidFill>
                  <a:srgbClr val="7A4199"/>
                </a:solidFill>
                <a:latin typeface="Calibri"/>
                <a:cs typeface="Calibri"/>
              </a:rPr>
              <a:t>g</a:t>
            </a:r>
            <a:r>
              <a:rPr sz="3600" b="1" dirty="0">
                <a:solidFill>
                  <a:srgbClr val="7A4199"/>
                </a:solidFill>
                <a:latin typeface="Calibri"/>
                <a:cs typeface="Calibri"/>
              </a:rPr>
              <a:t>-</a:t>
            </a:r>
            <a:r>
              <a:rPr sz="3600" b="1" spc="-65" dirty="0">
                <a:solidFill>
                  <a:srgbClr val="7A4199"/>
                </a:solidFill>
                <a:latin typeface="Calibri"/>
                <a:cs typeface="Calibri"/>
              </a:rPr>
              <a:t>t</a:t>
            </a:r>
            <a:r>
              <a:rPr sz="3600" b="1" spc="-5" dirty="0">
                <a:solidFill>
                  <a:srgbClr val="7A4199"/>
                </a:solidFill>
                <a:latin typeface="Calibri"/>
                <a:cs typeface="Calibri"/>
              </a:rPr>
              <a:t>e</a:t>
            </a:r>
            <a:r>
              <a:rPr sz="3600" b="1" spc="5" dirty="0">
                <a:solidFill>
                  <a:srgbClr val="7A4199"/>
                </a:solidFill>
                <a:latin typeface="Calibri"/>
                <a:cs typeface="Calibri"/>
              </a:rPr>
              <a:t>r</a:t>
            </a:r>
            <a:r>
              <a:rPr sz="3600" b="1" dirty="0">
                <a:solidFill>
                  <a:srgbClr val="7A4199"/>
                </a:solidFill>
                <a:latin typeface="Calibri"/>
                <a:cs typeface="Calibri"/>
              </a:rPr>
              <a:t>m</a:t>
            </a:r>
            <a:r>
              <a:rPr sz="3600" b="1" spc="10" dirty="0">
                <a:solidFill>
                  <a:srgbClr val="7A4199"/>
                </a:solidFill>
                <a:latin typeface="Calibri"/>
                <a:cs typeface="Calibri"/>
              </a:rPr>
              <a:t> </a:t>
            </a:r>
            <a:r>
              <a:rPr sz="3600" b="1" spc="-20" dirty="0">
                <a:solidFill>
                  <a:srgbClr val="7A4199"/>
                </a:solidFill>
                <a:latin typeface="Calibri"/>
                <a:cs typeface="Calibri"/>
              </a:rPr>
              <a:t>c</a:t>
            </a:r>
            <a:r>
              <a:rPr sz="3600" b="1" dirty="0">
                <a:solidFill>
                  <a:srgbClr val="7A4199"/>
                </a:solidFill>
                <a:latin typeface="Calibri"/>
                <a:cs typeface="Calibri"/>
              </a:rPr>
              <a:t>a</a:t>
            </a:r>
            <a:r>
              <a:rPr sz="3600" b="1" spc="-35" dirty="0">
                <a:solidFill>
                  <a:srgbClr val="7A4199"/>
                </a:solidFill>
                <a:latin typeface="Calibri"/>
                <a:cs typeface="Calibri"/>
              </a:rPr>
              <a:t>r</a:t>
            </a:r>
            <a:r>
              <a:rPr sz="3600" b="1" spc="-10" dirty="0">
                <a:solidFill>
                  <a:srgbClr val="7A4199"/>
                </a:solidFill>
                <a:latin typeface="Calibri"/>
                <a:cs typeface="Calibri"/>
              </a:rPr>
              <a:t>e</a:t>
            </a:r>
            <a:r>
              <a:rPr sz="3600" b="1" dirty="0">
                <a:solidFill>
                  <a:srgbClr val="7A4199"/>
                </a:solidFill>
                <a:latin typeface="Calibri"/>
                <a:cs typeface="Calibri"/>
              </a:rPr>
              <a:t>?</a:t>
            </a:r>
            <a:endParaRPr sz="3600">
              <a:latin typeface="Calibri"/>
              <a:cs typeface="Calibri"/>
            </a:endParaRPr>
          </a:p>
        </p:txBody>
      </p:sp>
      <p:pic>
        <p:nvPicPr>
          <p:cNvPr id="6" name="Picture 5"/>
          <p:cNvPicPr/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1896" b="36208"/>
          <a:stretch/>
        </p:blipFill>
        <p:spPr>
          <a:xfrm>
            <a:off x="228600" y="164958"/>
            <a:ext cx="1926644" cy="61452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46303" y="5687669"/>
            <a:ext cx="4886325" cy="9785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975" baseline="25641" dirty="0">
                <a:latin typeface="Calibri"/>
                <a:cs typeface="Calibri"/>
              </a:rPr>
              <a:t>1</a:t>
            </a:r>
            <a:r>
              <a:rPr sz="1000" spc="-15" dirty="0">
                <a:latin typeface="Calibri"/>
                <a:cs typeface="Calibri"/>
              </a:rPr>
              <a:t>Co</a:t>
            </a:r>
            <a:r>
              <a:rPr sz="1000" spc="-10" dirty="0">
                <a:latin typeface="Calibri"/>
                <a:cs typeface="Calibri"/>
              </a:rPr>
              <a:t>nsens</a:t>
            </a:r>
            <a:r>
              <a:rPr sz="1000" spc="-5" dirty="0">
                <a:latin typeface="Calibri"/>
                <a:cs typeface="Calibri"/>
              </a:rPr>
              <a:t>us</a:t>
            </a:r>
            <a:r>
              <a:rPr sz="1000" spc="10" dirty="0">
                <a:latin typeface="Calibri"/>
                <a:cs typeface="Calibri"/>
              </a:rPr>
              <a:t> </a:t>
            </a:r>
            <a:r>
              <a:rPr sz="1000" spc="-15" dirty="0">
                <a:latin typeface="Calibri"/>
                <a:cs typeface="Calibri"/>
              </a:rPr>
              <a:t>Dev</a:t>
            </a:r>
            <a:r>
              <a:rPr sz="1000" spc="-10" dirty="0">
                <a:latin typeface="Calibri"/>
                <a:cs typeface="Calibri"/>
              </a:rPr>
              <a:t>e</a:t>
            </a:r>
            <a:r>
              <a:rPr sz="1000" spc="-5" dirty="0">
                <a:latin typeface="Calibri"/>
                <a:cs typeface="Calibri"/>
              </a:rPr>
              <a:t>lop</a:t>
            </a:r>
            <a:r>
              <a:rPr sz="1000" spc="-15" dirty="0">
                <a:latin typeface="Calibri"/>
                <a:cs typeface="Calibri"/>
              </a:rPr>
              <a:t>me</a:t>
            </a:r>
            <a:r>
              <a:rPr sz="1000" spc="-5" dirty="0">
                <a:latin typeface="Calibri"/>
                <a:cs typeface="Calibri"/>
              </a:rPr>
              <a:t>nt</a:t>
            </a:r>
            <a:r>
              <a:rPr sz="1000" spc="25" dirty="0">
                <a:latin typeface="Calibri"/>
                <a:cs typeface="Calibri"/>
              </a:rPr>
              <a:t> </a:t>
            </a:r>
            <a:r>
              <a:rPr sz="1000" spc="-15" dirty="0">
                <a:latin typeface="Calibri"/>
                <a:cs typeface="Calibri"/>
              </a:rPr>
              <a:t>Co</a:t>
            </a:r>
            <a:r>
              <a:rPr sz="1000" spc="-10" dirty="0">
                <a:latin typeface="Calibri"/>
                <a:cs typeface="Calibri"/>
              </a:rPr>
              <a:t>nfe</a:t>
            </a:r>
            <a:r>
              <a:rPr sz="1000" spc="-5" dirty="0">
                <a:latin typeface="Calibri"/>
                <a:cs typeface="Calibri"/>
              </a:rPr>
              <a:t>r</a:t>
            </a:r>
            <a:r>
              <a:rPr sz="1000" spc="-10" dirty="0">
                <a:latin typeface="Calibri"/>
                <a:cs typeface="Calibri"/>
              </a:rPr>
              <a:t>e</a:t>
            </a:r>
            <a:r>
              <a:rPr sz="1000" spc="-5" dirty="0">
                <a:latin typeface="Calibri"/>
                <a:cs typeface="Calibri"/>
              </a:rPr>
              <a:t>nc</a:t>
            </a:r>
            <a:r>
              <a:rPr sz="1000" spc="-10" dirty="0">
                <a:latin typeface="Calibri"/>
                <a:cs typeface="Calibri"/>
              </a:rPr>
              <a:t>e</a:t>
            </a:r>
            <a:r>
              <a:rPr sz="1000" spc="-5" dirty="0">
                <a:latin typeface="Calibri"/>
                <a:cs typeface="Calibri"/>
              </a:rPr>
              <a:t>.</a:t>
            </a:r>
            <a:r>
              <a:rPr sz="1000" spc="45" dirty="0">
                <a:latin typeface="Calibri"/>
                <a:cs typeface="Calibri"/>
              </a:rPr>
              <a:t> </a:t>
            </a:r>
            <a:r>
              <a:rPr sz="1000" i="1" spc="-10" dirty="0">
                <a:latin typeface="Calibri"/>
                <a:cs typeface="Calibri"/>
              </a:rPr>
              <a:t>Am </a:t>
            </a:r>
            <a:r>
              <a:rPr sz="1000" i="1" spc="-5" dirty="0">
                <a:latin typeface="Calibri"/>
                <a:cs typeface="Calibri"/>
              </a:rPr>
              <a:t>J</a:t>
            </a:r>
            <a:r>
              <a:rPr sz="1000" i="1" spc="5" dirty="0">
                <a:latin typeface="Calibri"/>
                <a:cs typeface="Calibri"/>
              </a:rPr>
              <a:t> </a:t>
            </a:r>
            <a:r>
              <a:rPr sz="1000" i="1" spc="-10" dirty="0">
                <a:latin typeface="Calibri"/>
                <a:cs typeface="Calibri"/>
              </a:rPr>
              <a:t>Me</a:t>
            </a:r>
            <a:r>
              <a:rPr sz="1000" i="1" spc="-5" dirty="0">
                <a:latin typeface="Calibri"/>
                <a:cs typeface="Calibri"/>
              </a:rPr>
              <a:t>d</a:t>
            </a:r>
            <a:r>
              <a:rPr sz="1000" spc="-5" dirty="0">
                <a:latin typeface="Calibri"/>
                <a:cs typeface="Calibri"/>
              </a:rPr>
              <a:t>.</a:t>
            </a:r>
            <a:r>
              <a:rPr sz="1000" spc="-25" dirty="0">
                <a:latin typeface="Calibri"/>
                <a:cs typeface="Calibri"/>
              </a:rPr>
              <a:t> </a:t>
            </a:r>
            <a:r>
              <a:rPr sz="1000" spc="-10" dirty="0">
                <a:latin typeface="Calibri"/>
                <a:cs typeface="Calibri"/>
              </a:rPr>
              <a:t>1991</a:t>
            </a:r>
            <a:endParaRPr sz="10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975" baseline="25641" dirty="0">
                <a:latin typeface="Calibri"/>
                <a:cs typeface="Calibri"/>
              </a:rPr>
              <a:t>2</a:t>
            </a:r>
            <a:r>
              <a:rPr sz="1000" spc="-10" dirty="0">
                <a:latin typeface="Calibri"/>
                <a:cs typeface="Calibri"/>
              </a:rPr>
              <a:t>Cri</a:t>
            </a:r>
            <a:r>
              <a:rPr sz="1000" spc="-5" dirty="0">
                <a:latin typeface="Calibri"/>
                <a:cs typeface="Calibri"/>
              </a:rPr>
              <a:t>lly</a:t>
            </a:r>
            <a:r>
              <a:rPr sz="1000" dirty="0">
                <a:latin typeface="Calibri"/>
                <a:cs typeface="Calibri"/>
              </a:rPr>
              <a:t> </a:t>
            </a:r>
            <a:r>
              <a:rPr sz="1000" spc="-10" dirty="0">
                <a:latin typeface="Calibri"/>
                <a:cs typeface="Calibri"/>
              </a:rPr>
              <a:t>RG</a:t>
            </a:r>
            <a:r>
              <a:rPr sz="1000" spc="-15" dirty="0">
                <a:latin typeface="Calibri"/>
                <a:cs typeface="Calibri"/>
              </a:rPr>
              <a:t> </a:t>
            </a:r>
            <a:r>
              <a:rPr sz="1000" spc="-10" dirty="0">
                <a:latin typeface="Calibri"/>
                <a:cs typeface="Calibri"/>
              </a:rPr>
              <a:t>e</a:t>
            </a:r>
            <a:r>
              <a:rPr sz="1000" spc="-5" dirty="0">
                <a:latin typeface="Calibri"/>
                <a:cs typeface="Calibri"/>
              </a:rPr>
              <a:t>t</a:t>
            </a:r>
            <a:r>
              <a:rPr sz="1000" spc="15" dirty="0">
                <a:latin typeface="Calibri"/>
                <a:cs typeface="Calibri"/>
              </a:rPr>
              <a:t> </a:t>
            </a:r>
            <a:r>
              <a:rPr sz="1000" spc="-5" dirty="0">
                <a:latin typeface="Calibri"/>
                <a:cs typeface="Calibri"/>
              </a:rPr>
              <a:t>al. </a:t>
            </a:r>
            <a:r>
              <a:rPr sz="1000" i="1" spc="-5" dirty="0">
                <a:latin typeface="Calibri"/>
                <a:cs typeface="Calibri"/>
              </a:rPr>
              <a:t>J</a:t>
            </a:r>
            <a:r>
              <a:rPr sz="1000" i="1" spc="-10" dirty="0">
                <a:latin typeface="Calibri"/>
                <a:cs typeface="Calibri"/>
              </a:rPr>
              <a:t> </a:t>
            </a:r>
            <a:r>
              <a:rPr sz="1000" i="1" spc="-5" dirty="0">
                <a:latin typeface="Calibri"/>
                <a:cs typeface="Calibri"/>
              </a:rPr>
              <a:t>Aging </a:t>
            </a:r>
            <a:r>
              <a:rPr sz="1000" i="1" spc="-10" dirty="0">
                <a:latin typeface="Calibri"/>
                <a:cs typeface="Calibri"/>
              </a:rPr>
              <a:t>Res</a:t>
            </a:r>
            <a:r>
              <a:rPr sz="1000" i="1" spc="-5" dirty="0">
                <a:latin typeface="Calibri"/>
                <a:cs typeface="Calibri"/>
              </a:rPr>
              <a:t>ea</a:t>
            </a:r>
            <a:r>
              <a:rPr sz="1000" i="1" spc="-15" dirty="0">
                <a:latin typeface="Calibri"/>
                <a:cs typeface="Calibri"/>
              </a:rPr>
              <a:t>r</a:t>
            </a:r>
            <a:r>
              <a:rPr sz="1000" i="1" dirty="0">
                <a:latin typeface="Calibri"/>
                <a:cs typeface="Calibri"/>
              </a:rPr>
              <a:t>ch</a:t>
            </a:r>
            <a:r>
              <a:rPr sz="1000" spc="-5" dirty="0">
                <a:latin typeface="Calibri"/>
                <a:cs typeface="Calibri"/>
              </a:rPr>
              <a:t>.</a:t>
            </a:r>
            <a:r>
              <a:rPr sz="1000" spc="-25" dirty="0">
                <a:latin typeface="Calibri"/>
                <a:cs typeface="Calibri"/>
              </a:rPr>
              <a:t> </a:t>
            </a:r>
            <a:r>
              <a:rPr sz="1000" spc="-5" dirty="0">
                <a:latin typeface="Calibri"/>
                <a:cs typeface="Calibri"/>
              </a:rPr>
              <a:t>2010</a:t>
            </a:r>
            <a:endParaRPr sz="10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975" baseline="25641" dirty="0">
                <a:latin typeface="Calibri"/>
                <a:cs typeface="Calibri"/>
              </a:rPr>
              <a:t>3</a:t>
            </a:r>
            <a:r>
              <a:rPr sz="1000" spc="-10" dirty="0">
                <a:latin typeface="Calibri"/>
                <a:cs typeface="Calibri"/>
              </a:rPr>
              <a:t>Ro</a:t>
            </a:r>
            <a:r>
              <a:rPr sz="1000" spc="-5" dirty="0">
                <a:latin typeface="Calibri"/>
                <a:cs typeface="Calibri"/>
              </a:rPr>
              <a:t>dondi</a:t>
            </a:r>
            <a:r>
              <a:rPr sz="1000" spc="-20" dirty="0">
                <a:latin typeface="Calibri"/>
                <a:cs typeface="Calibri"/>
              </a:rPr>
              <a:t> </a:t>
            </a:r>
            <a:r>
              <a:rPr sz="1000" spc="-10" dirty="0">
                <a:latin typeface="Calibri"/>
                <a:cs typeface="Calibri"/>
              </a:rPr>
              <a:t>A</a:t>
            </a:r>
            <a:r>
              <a:rPr sz="1000" spc="-5" dirty="0">
                <a:latin typeface="Calibri"/>
                <a:cs typeface="Calibri"/>
              </a:rPr>
              <a:t> et</a:t>
            </a:r>
            <a:r>
              <a:rPr sz="1000" dirty="0">
                <a:latin typeface="Calibri"/>
                <a:cs typeface="Calibri"/>
              </a:rPr>
              <a:t> </a:t>
            </a:r>
            <a:r>
              <a:rPr sz="1000" spc="-5" dirty="0">
                <a:latin typeface="Calibri"/>
                <a:cs typeface="Calibri"/>
              </a:rPr>
              <a:t>al.</a:t>
            </a:r>
            <a:r>
              <a:rPr sz="1000" spc="-10" dirty="0">
                <a:latin typeface="Calibri"/>
                <a:cs typeface="Calibri"/>
              </a:rPr>
              <a:t> </a:t>
            </a:r>
            <a:r>
              <a:rPr sz="1000" i="1" spc="-15" dirty="0">
                <a:latin typeface="Calibri"/>
                <a:cs typeface="Calibri"/>
              </a:rPr>
              <a:t>Os</a:t>
            </a:r>
            <a:r>
              <a:rPr sz="1000" i="1" spc="-5" dirty="0">
                <a:latin typeface="Calibri"/>
                <a:cs typeface="Calibri"/>
              </a:rPr>
              <a:t>t</a:t>
            </a:r>
            <a:r>
              <a:rPr sz="1000" i="1" dirty="0">
                <a:latin typeface="Calibri"/>
                <a:cs typeface="Calibri"/>
              </a:rPr>
              <a:t>e</a:t>
            </a:r>
            <a:r>
              <a:rPr sz="1000" i="1" spc="-10" dirty="0">
                <a:latin typeface="Calibri"/>
                <a:cs typeface="Calibri"/>
              </a:rPr>
              <a:t>opo</a:t>
            </a:r>
            <a:r>
              <a:rPr sz="1000" i="1" spc="-15" dirty="0">
                <a:latin typeface="Calibri"/>
                <a:cs typeface="Calibri"/>
              </a:rPr>
              <a:t>r</a:t>
            </a:r>
            <a:r>
              <a:rPr sz="1000" i="1" spc="-5" dirty="0">
                <a:latin typeface="Calibri"/>
                <a:cs typeface="Calibri"/>
              </a:rPr>
              <a:t>os</a:t>
            </a:r>
            <a:r>
              <a:rPr sz="1000" i="1" spc="-15" dirty="0">
                <a:latin typeface="Calibri"/>
                <a:cs typeface="Calibri"/>
              </a:rPr>
              <a:t> </a:t>
            </a:r>
            <a:r>
              <a:rPr sz="1000" i="1" spc="-5" dirty="0">
                <a:latin typeface="Calibri"/>
                <a:cs typeface="Calibri"/>
              </a:rPr>
              <a:t>In</a:t>
            </a:r>
            <a:r>
              <a:rPr sz="1000" i="1" dirty="0">
                <a:latin typeface="Calibri"/>
                <a:cs typeface="Calibri"/>
              </a:rPr>
              <a:t>t</a:t>
            </a:r>
            <a:r>
              <a:rPr sz="1000" spc="-5" dirty="0">
                <a:latin typeface="Calibri"/>
                <a:cs typeface="Calibri"/>
              </a:rPr>
              <a:t>.</a:t>
            </a:r>
            <a:r>
              <a:rPr sz="1000" dirty="0">
                <a:latin typeface="Calibri"/>
                <a:cs typeface="Calibri"/>
              </a:rPr>
              <a:t> </a:t>
            </a:r>
            <a:r>
              <a:rPr sz="1000" spc="-10" dirty="0">
                <a:latin typeface="Calibri"/>
                <a:cs typeface="Calibri"/>
              </a:rPr>
              <a:t>2012</a:t>
            </a:r>
            <a:endParaRPr sz="100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10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31"/>
              </a:spcBef>
            </a:pPr>
            <a:endParaRPr sz="1450">
              <a:latin typeface="Times New Roman"/>
              <a:cs typeface="Times New Roman"/>
            </a:endParaRPr>
          </a:p>
          <a:p>
            <a:pPr marL="3176905">
              <a:lnSpc>
                <a:spcPct val="100000"/>
              </a:lnSpc>
            </a:pPr>
            <a:r>
              <a:rPr sz="1000" spc="-5" dirty="0">
                <a:solidFill>
                  <a:srgbClr val="585858"/>
                </a:solidFill>
                <a:latin typeface="Calibri"/>
                <a:cs typeface="Calibri"/>
              </a:rPr>
              <a:t>Papaioann</a:t>
            </a:r>
            <a:r>
              <a:rPr sz="1000" spc="-15" dirty="0">
                <a:solidFill>
                  <a:srgbClr val="585858"/>
                </a:solidFill>
                <a:latin typeface="Calibri"/>
                <a:cs typeface="Calibri"/>
              </a:rPr>
              <a:t>o</a:t>
            </a:r>
            <a:r>
              <a:rPr sz="1000" spc="-10" dirty="0">
                <a:solidFill>
                  <a:srgbClr val="585858"/>
                </a:solidFill>
                <a:latin typeface="Calibri"/>
                <a:cs typeface="Calibri"/>
              </a:rPr>
              <a:t>u</a:t>
            </a:r>
            <a:r>
              <a:rPr sz="1000" spc="-45" dirty="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585858"/>
                </a:solidFill>
                <a:latin typeface="Calibri"/>
                <a:cs typeface="Calibri"/>
              </a:rPr>
              <a:t>A</a:t>
            </a:r>
            <a:r>
              <a:rPr sz="1000" dirty="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585858"/>
                </a:solidFill>
                <a:latin typeface="Calibri"/>
                <a:cs typeface="Calibri"/>
              </a:rPr>
              <a:t>e</a:t>
            </a:r>
            <a:r>
              <a:rPr sz="1000" spc="-5" dirty="0">
                <a:solidFill>
                  <a:srgbClr val="585858"/>
                </a:solidFill>
                <a:latin typeface="Calibri"/>
                <a:cs typeface="Calibri"/>
              </a:rPr>
              <a:t>t</a:t>
            </a:r>
            <a:r>
              <a:rPr sz="1000" spc="10" dirty="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585858"/>
                </a:solidFill>
                <a:latin typeface="Calibri"/>
                <a:cs typeface="Calibri"/>
              </a:rPr>
              <a:t>al.</a:t>
            </a:r>
            <a:r>
              <a:rPr sz="1000" spc="-10" dirty="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sz="1000" spc="-15" dirty="0">
                <a:solidFill>
                  <a:srgbClr val="585858"/>
                </a:solidFill>
                <a:latin typeface="Calibri"/>
                <a:cs typeface="Calibri"/>
              </a:rPr>
              <a:t>C</a:t>
            </a:r>
            <a:r>
              <a:rPr sz="1000" spc="-10" dirty="0">
                <a:solidFill>
                  <a:srgbClr val="585858"/>
                </a:solidFill>
                <a:latin typeface="Calibri"/>
                <a:cs typeface="Calibri"/>
              </a:rPr>
              <a:t>M</a:t>
            </a:r>
            <a:r>
              <a:rPr sz="1000" spc="-15" dirty="0">
                <a:solidFill>
                  <a:srgbClr val="585858"/>
                </a:solidFill>
                <a:latin typeface="Calibri"/>
                <a:cs typeface="Calibri"/>
              </a:rPr>
              <a:t>AJ</a:t>
            </a:r>
            <a:r>
              <a:rPr sz="1000" dirty="0">
                <a:solidFill>
                  <a:srgbClr val="585858"/>
                </a:solidFill>
                <a:latin typeface="Calibri"/>
                <a:cs typeface="Calibri"/>
              </a:rPr>
              <a:t>.</a:t>
            </a:r>
            <a:r>
              <a:rPr sz="1000" spc="10" dirty="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585858"/>
                </a:solidFill>
                <a:latin typeface="Calibri"/>
                <a:cs typeface="Calibri"/>
              </a:rPr>
              <a:t>2</a:t>
            </a:r>
            <a:r>
              <a:rPr sz="1000" spc="-10" dirty="0">
                <a:solidFill>
                  <a:srgbClr val="585858"/>
                </a:solidFill>
                <a:latin typeface="Calibri"/>
                <a:cs typeface="Calibri"/>
              </a:rPr>
              <a:t>0</a:t>
            </a:r>
            <a:r>
              <a:rPr sz="1000" spc="-5" dirty="0">
                <a:solidFill>
                  <a:srgbClr val="585858"/>
                </a:solidFill>
                <a:latin typeface="Calibri"/>
                <a:cs typeface="Calibri"/>
              </a:rPr>
              <a:t>15</a:t>
            </a:r>
            <a:endParaRPr sz="100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46303" y="1565327"/>
            <a:ext cx="7947659" cy="252412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55600" indent="-342900">
              <a:lnSpc>
                <a:spcPct val="100000"/>
              </a:lnSpc>
              <a:buClr>
                <a:srgbClr val="9480B9"/>
              </a:buClr>
              <a:buFont typeface="Arial"/>
              <a:buChar char="•"/>
              <a:tabLst>
                <a:tab pos="355600" algn="l"/>
              </a:tabLst>
            </a:pPr>
            <a:r>
              <a:rPr sz="2800" spc="-15" dirty="0">
                <a:solidFill>
                  <a:srgbClr val="404040"/>
                </a:solidFill>
                <a:latin typeface="Calibri"/>
                <a:cs typeface="Calibri"/>
              </a:rPr>
              <a:t>P</a:t>
            </a:r>
            <a:r>
              <a:rPr sz="2800" spc="-60" dirty="0">
                <a:solidFill>
                  <a:srgbClr val="404040"/>
                </a:solidFill>
                <a:latin typeface="Calibri"/>
                <a:cs typeface="Calibri"/>
              </a:rPr>
              <a:t>r</a:t>
            </a:r>
            <a:r>
              <a:rPr sz="2800" spc="-30" dirty="0">
                <a:solidFill>
                  <a:srgbClr val="404040"/>
                </a:solidFill>
                <a:latin typeface="Calibri"/>
                <a:cs typeface="Calibri"/>
              </a:rPr>
              <a:t>e</a:t>
            </a:r>
            <a:r>
              <a:rPr sz="2800" spc="-60" dirty="0">
                <a:solidFill>
                  <a:srgbClr val="404040"/>
                </a:solidFill>
                <a:latin typeface="Calibri"/>
                <a:cs typeface="Calibri"/>
              </a:rPr>
              <a:t>v</a:t>
            </a:r>
            <a:r>
              <a:rPr sz="2800" spc="-15" dirty="0">
                <a:solidFill>
                  <a:srgbClr val="404040"/>
                </a:solidFill>
                <a:latin typeface="Calibri"/>
                <a:cs typeface="Calibri"/>
              </a:rPr>
              <a:t>ale</a:t>
            </a:r>
            <a:r>
              <a:rPr sz="2800" spc="-25" dirty="0">
                <a:solidFill>
                  <a:srgbClr val="404040"/>
                </a:solidFill>
                <a:latin typeface="Calibri"/>
                <a:cs typeface="Calibri"/>
              </a:rPr>
              <a:t>n</a:t>
            </a:r>
            <a:r>
              <a:rPr sz="2800" spc="-15" dirty="0">
                <a:solidFill>
                  <a:srgbClr val="404040"/>
                </a:solidFill>
                <a:latin typeface="Calibri"/>
                <a:cs typeface="Calibri"/>
              </a:rPr>
              <a:t>ce</a:t>
            </a:r>
            <a:r>
              <a:rPr sz="280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800" spc="-5" dirty="0">
                <a:solidFill>
                  <a:srgbClr val="404040"/>
                </a:solidFill>
                <a:latin typeface="Calibri"/>
                <a:cs typeface="Calibri"/>
              </a:rPr>
              <a:t>o</a:t>
            </a:r>
            <a:r>
              <a:rPr sz="2800" dirty="0">
                <a:solidFill>
                  <a:srgbClr val="404040"/>
                </a:solidFill>
                <a:latin typeface="Calibri"/>
                <a:cs typeface="Calibri"/>
              </a:rPr>
              <a:t>f</a:t>
            </a:r>
            <a:r>
              <a:rPr sz="2800" spc="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404040"/>
                </a:solidFill>
                <a:latin typeface="Calibri"/>
                <a:cs typeface="Calibri"/>
              </a:rPr>
              <a:t>all</a:t>
            </a:r>
            <a:r>
              <a:rPr sz="2800" spc="-1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800" spc="-15" dirty="0">
                <a:solidFill>
                  <a:srgbClr val="404040"/>
                </a:solidFill>
                <a:latin typeface="Calibri"/>
                <a:cs typeface="Calibri"/>
              </a:rPr>
              <a:t>f</a:t>
            </a:r>
            <a:r>
              <a:rPr sz="2800" spc="-75" dirty="0">
                <a:solidFill>
                  <a:srgbClr val="404040"/>
                </a:solidFill>
                <a:latin typeface="Calibri"/>
                <a:cs typeface="Calibri"/>
              </a:rPr>
              <a:t>r</a:t>
            </a:r>
            <a:r>
              <a:rPr sz="2800" spc="-15" dirty="0">
                <a:solidFill>
                  <a:srgbClr val="404040"/>
                </a:solidFill>
                <a:latin typeface="Calibri"/>
                <a:cs typeface="Calibri"/>
              </a:rPr>
              <a:t>actu</a:t>
            </a:r>
            <a:r>
              <a:rPr sz="2800" spc="-50" dirty="0">
                <a:solidFill>
                  <a:srgbClr val="404040"/>
                </a:solidFill>
                <a:latin typeface="Calibri"/>
                <a:cs typeface="Calibri"/>
              </a:rPr>
              <a:t>r</a:t>
            </a:r>
            <a:r>
              <a:rPr sz="2800" spc="-15" dirty="0">
                <a:solidFill>
                  <a:srgbClr val="404040"/>
                </a:solidFill>
                <a:latin typeface="Calibri"/>
                <a:cs typeface="Calibri"/>
              </a:rPr>
              <a:t>es</a:t>
            </a:r>
            <a:r>
              <a:rPr sz="2800" spc="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404040"/>
                </a:solidFill>
                <a:latin typeface="Calibri"/>
                <a:cs typeface="Calibri"/>
              </a:rPr>
              <a:t>is </a:t>
            </a:r>
            <a:r>
              <a:rPr sz="2800" spc="-5" dirty="0">
                <a:solidFill>
                  <a:srgbClr val="404040"/>
                </a:solidFill>
                <a:latin typeface="Calibri"/>
                <a:cs typeface="Calibri"/>
              </a:rPr>
              <a:t>h</a:t>
            </a:r>
            <a:r>
              <a:rPr sz="2800" spc="-15" dirty="0">
                <a:solidFill>
                  <a:srgbClr val="404040"/>
                </a:solidFill>
                <a:latin typeface="Calibri"/>
                <a:cs typeface="Calibri"/>
              </a:rPr>
              <a:t>igher</a:t>
            </a:r>
            <a:r>
              <a:rPr sz="2800" dirty="0">
                <a:solidFill>
                  <a:srgbClr val="404040"/>
                </a:solidFill>
                <a:latin typeface="Calibri"/>
                <a:cs typeface="Calibri"/>
              </a:rPr>
              <a:t> in</a:t>
            </a:r>
            <a:r>
              <a:rPr sz="2800" spc="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800" spc="-210" dirty="0">
                <a:solidFill>
                  <a:srgbClr val="404040"/>
                </a:solidFill>
                <a:latin typeface="Calibri"/>
                <a:cs typeface="Calibri"/>
              </a:rPr>
              <a:t>L</a:t>
            </a:r>
            <a:r>
              <a:rPr sz="2800" spc="-60" dirty="0">
                <a:solidFill>
                  <a:srgbClr val="404040"/>
                </a:solidFill>
                <a:latin typeface="Calibri"/>
                <a:cs typeface="Calibri"/>
              </a:rPr>
              <a:t>T</a:t>
            </a:r>
            <a:r>
              <a:rPr sz="2800" spc="-15" dirty="0">
                <a:solidFill>
                  <a:srgbClr val="404040"/>
                </a:solidFill>
                <a:latin typeface="Calibri"/>
                <a:cs typeface="Calibri"/>
              </a:rPr>
              <a:t>C</a:t>
            </a:r>
            <a:endParaRPr sz="2800">
              <a:latin typeface="Calibri"/>
              <a:cs typeface="Calibri"/>
            </a:endParaRPr>
          </a:p>
          <a:p>
            <a:pPr marL="756285" marR="84455" lvl="1" indent="-286385">
              <a:lnSpc>
                <a:spcPct val="100000"/>
              </a:lnSpc>
              <a:spcBef>
                <a:spcPts val="605"/>
              </a:spcBef>
              <a:buClr>
                <a:srgbClr val="9480B9"/>
              </a:buClr>
              <a:buFont typeface="Arial"/>
              <a:buChar char="–"/>
              <a:tabLst>
                <a:tab pos="756920" algn="l"/>
              </a:tabLst>
            </a:pPr>
            <a:r>
              <a:rPr sz="2400" spc="-5" dirty="0">
                <a:solidFill>
                  <a:srgbClr val="404040"/>
                </a:solidFill>
                <a:latin typeface="Calibri"/>
                <a:cs typeface="Calibri"/>
              </a:rPr>
              <a:t>F</a:t>
            </a:r>
            <a:r>
              <a:rPr sz="2400" spc="-45" dirty="0">
                <a:solidFill>
                  <a:srgbClr val="404040"/>
                </a:solidFill>
                <a:latin typeface="Calibri"/>
                <a:cs typeface="Calibri"/>
              </a:rPr>
              <a:t>r</a:t>
            </a:r>
            <a:r>
              <a:rPr sz="2400" spc="-15" dirty="0">
                <a:solidFill>
                  <a:srgbClr val="404040"/>
                </a:solidFill>
                <a:latin typeface="Calibri"/>
                <a:cs typeface="Calibri"/>
              </a:rPr>
              <a:t>a</a:t>
            </a:r>
            <a:r>
              <a:rPr sz="2400" spc="-10" dirty="0">
                <a:solidFill>
                  <a:srgbClr val="404040"/>
                </a:solidFill>
                <a:latin typeface="Calibri"/>
                <a:cs typeface="Calibri"/>
              </a:rPr>
              <a:t>c</a:t>
            </a:r>
            <a:r>
              <a:rPr sz="2400" spc="-15" dirty="0">
                <a:solidFill>
                  <a:srgbClr val="404040"/>
                </a:solidFill>
                <a:latin typeface="Calibri"/>
                <a:cs typeface="Calibri"/>
              </a:rPr>
              <a:t>tu</a:t>
            </a:r>
            <a:r>
              <a:rPr sz="2400" spc="-45" dirty="0">
                <a:solidFill>
                  <a:srgbClr val="404040"/>
                </a:solidFill>
                <a:latin typeface="Calibri"/>
                <a:cs typeface="Calibri"/>
              </a:rPr>
              <a:t>r</a:t>
            </a:r>
            <a:r>
              <a:rPr sz="2400" spc="-15" dirty="0">
                <a:solidFill>
                  <a:srgbClr val="404040"/>
                </a:solidFill>
                <a:latin typeface="Calibri"/>
                <a:cs typeface="Calibri"/>
              </a:rPr>
              <a:t>e</a:t>
            </a:r>
            <a:r>
              <a:rPr sz="2400" spc="-2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400" spc="-55" dirty="0">
                <a:solidFill>
                  <a:srgbClr val="404040"/>
                </a:solidFill>
                <a:latin typeface="Calibri"/>
                <a:cs typeface="Calibri"/>
              </a:rPr>
              <a:t>r</a:t>
            </a:r>
            <a:r>
              <a:rPr sz="2400" spc="-25" dirty="0">
                <a:solidFill>
                  <a:srgbClr val="404040"/>
                </a:solidFill>
                <a:latin typeface="Calibri"/>
                <a:cs typeface="Calibri"/>
              </a:rPr>
              <a:t>a</a:t>
            </a:r>
            <a:r>
              <a:rPr sz="2400" spc="-35" dirty="0">
                <a:solidFill>
                  <a:srgbClr val="404040"/>
                </a:solidFill>
                <a:latin typeface="Calibri"/>
                <a:cs typeface="Calibri"/>
              </a:rPr>
              <a:t>t</a:t>
            </a:r>
            <a:r>
              <a:rPr sz="2400" spc="-15" dirty="0">
                <a:solidFill>
                  <a:srgbClr val="404040"/>
                </a:solidFill>
                <a:latin typeface="Calibri"/>
                <a:cs typeface="Calibri"/>
              </a:rPr>
              <a:t>e</a:t>
            </a:r>
            <a:r>
              <a:rPr sz="2400" spc="-1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400" spc="-50" dirty="0">
                <a:solidFill>
                  <a:srgbClr val="404040"/>
                </a:solidFill>
                <a:latin typeface="Calibri"/>
                <a:cs typeface="Calibri"/>
              </a:rPr>
              <a:t>f</a:t>
            </a:r>
            <a:r>
              <a:rPr sz="2400" spc="-20" dirty="0">
                <a:solidFill>
                  <a:srgbClr val="404040"/>
                </a:solidFill>
                <a:latin typeface="Calibri"/>
                <a:cs typeface="Calibri"/>
              </a:rPr>
              <a:t>o</a:t>
            </a:r>
            <a:r>
              <a:rPr sz="2400" spc="-10" dirty="0">
                <a:solidFill>
                  <a:srgbClr val="404040"/>
                </a:solidFill>
                <a:latin typeface="Calibri"/>
                <a:cs typeface="Calibri"/>
              </a:rPr>
              <a:t>r</a:t>
            </a:r>
            <a:r>
              <a:rPr sz="2400" dirty="0">
                <a:solidFill>
                  <a:srgbClr val="404040"/>
                </a:solidFill>
                <a:latin typeface="Calibri"/>
                <a:cs typeface="Calibri"/>
              </a:rPr>
              <a:t> adults</a:t>
            </a:r>
            <a:r>
              <a:rPr sz="2400" spc="-1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404040"/>
                </a:solidFill>
                <a:latin typeface="Calibri"/>
                <a:cs typeface="Calibri"/>
              </a:rPr>
              <a:t>in</a:t>
            </a:r>
            <a:r>
              <a:rPr sz="2400" spc="-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400" spc="-185" dirty="0">
                <a:solidFill>
                  <a:srgbClr val="404040"/>
                </a:solidFill>
                <a:latin typeface="Calibri"/>
                <a:cs typeface="Calibri"/>
              </a:rPr>
              <a:t>L</a:t>
            </a:r>
            <a:r>
              <a:rPr sz="2400" spc="-55" dirty="0">
                <a:solidFill>
                  <a:srgbClr val="404040"/>
                </a:solidFill>
                <a:latin typeface="Calibri"/>
                <a:cs typeface="Calibri"/>
              </a:rPr>
              <a:t>T</a:t>
            </a:r>
            <a:r>
              <a:rPr sz="2400" dirty="0">
                <a:solidFill>
                  <a:srgbClr val="404040"/>
                </a:solidFill>
                <a:latin typeface="Calibri"/>
                <a:cs typeface="Calibri"/>
              </a:rPr>
              <a:t>C</a:t>
            </a:r>
            <a:r>
              <a:rPr sz="2400" spc="1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404040"/>
                </a:solidFill>
                <a:latin typeface="Calibri"/>
                <a:cs typeface="Calibri"/>
              </a:rPr>
              <a:t>is</a:t>
            </a:r>
            <a:r>
              <a:rPr sz="2400" spc="-2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400" spc="-10" dirty="0">
                <a:solidFill>
                  <a:srgbClr val="404040"/>
                </a:solidFill>
                <a:latin typeface="Calibri"/>
                <a:cs typeface="Calibri"/>
              </a:rPr>
              <a:t>2</a:t>
            </a:r>
            <a:r>
              <a:rPr sz="2400" spc="-5" dirty="0">
                <a:solidFill>
                  <a:srgbClr val="404040"/>
                </a:solidFill>
                <a:latin typeface="Calibri"/>
                <a:cs typeface="Calibri"/>
              </a:rPr>
              <a:t>-</a:t>
            </a:r>
            <a:r>
              <a:rPr sz="2400" spc="-15" dirty="0">
                <a:solidFill>
                  <a:srgbClr val="404040"/>
                </a:solidFill>
                <a:latin typeface="Calibri"/>
                <a:cs typeface="Calibri"/>
              </a:rPr>
              <a:t>4</a:t>
            </a:r>
            <a:r>
              <a:rPr sz="2400" dirty="0">
                <a:solidFill>
                  <a:srgbClr val="404040"/>
                </a:solidFill>
                <a:latin typeface="Calibri"/>
                <a:cs typeface="Calibri"/>
              </a:rPr>
              <a:t> ti</a:t>
            </a:r>
            <a:r>
              <a:rPr sz="2400" spc="5" dirty="0">
                <a:solidFill>
                  <a:srgbClr val="404040"/>
                </a:solidFill>
                <a:latin typeface="Calibri"/>
                <a:cs typeface="Calibri"/>
              </a:rPr>
              <a:t>m</a:t>
            </a:r>
            <a:r>
              <a:rPr sz="2400" spc="-15" dirty="0">
                <a:solidFill>
                  <a:srgbClr val="404040"/>
                </a:solidFill>
                <a:latin typeface="Calibri"/>
                <a:cs typeface="Calibri"/>
              </a:rPr>
              <a:t>es</a:t>
            </a:r>
            <a:r>
              <a:rPr sz="2400" spc="-3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404040"/>
                </a:solidFill>
                <a:latin typeface="Calibri"/>
                <a:cs typeface="Calibri"/>
              </a:rPr>
              <a:t>th</a:t>
            </a:r>
            <a:r>
              <a:rPr sz="2400" spc="-25" dirty="0">
                <a:solidFill>
                  <a:srgbClr val="404040"/>
                </a:solidFill>
                <a:latin typeface="Calibri"/>
                <a:cs typeface="Calibri"/>
              </a:rPr>
              <a:t>a</a:t>
            </a:r>
            <a:r>
              <a:rPr sz="2400" spc="-10" dirty="0">
                <a:solidFill>
                  <a:srgbClr val="404040"/>
                </a:solidFill>
                <a:latin typeface="Calibri"/>
                <a:cs typeface="Calibri"/>
              </a:rPr>
              <a:t>t</a:t>
            </a:r>
            <a:r>
              <a:rPr sz="240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400" spc="-10" dirty="0">
                <a:solidFill>
                  <a:srgbClr val="404040"/>
                </a:solidFill>
                <a:latin typeface="Calibri"/>
                <a:cs typeface="Calibri"/>
              </a:rPr>
              <a:t>o</a:t>
            </a:r>
            <a:r>
              <a:rPr sz="2400" dirty="0">
                <a:solidFill>
                  <a:srgbClr val="404040"/>
                </a:solidFill>
                <a:latin typeface="Calibri"/>
                <a:cs typeface="Calibri"/>
              </a:rPr>
              <a:t>f</a:t>
            </a:r>
            <a:r>
              <a:rPr sz="2400" spc="-5" dirty="0">
                <a:solidFill>
                  <a:srgbClr val="404040"/>
                </a:solidFill>
                <a:latin typeface="Calibri"/>
                <a:cs typeface="Calibri"/>
              </a:rPr>
              <a:t> similarly </a:t>
            </a:r>
            <a:r>
              <a:rPr sz="2400" spc="-15" dirty="0">
                <a:solidFill>
                  <a:srgbClr val="404040"/>
                </a:solidFill>
                <a:latin typeface="Calibri"/>
                <a:cs typeface="Calibri"/>
              </a:rPr>
              <a:t>a</a:t>
            </a:r>
            <a:r>
              <a:rPr sz="2400" spc="-40" dirty="0">
                <a:solidFill>
                  <a:srgbClr val="404040"/>
                </a:solidFill>
                <a:latin typeface="Calibri"/>
                <a:cs typeface="Calibri"/>
              </a:rPr>
              <a:t>g</a:t>
            </a:r>
            <a:r>
              <a:rPr sz="2400" spc="-15" dirty="0">
                <a:solidFill>
                  <a:srgbClr val="404040"/>
                </a:solidFill>
                <a:latin typeface="Calibri"/>
                <a:cs typeface="Calibri"/>
              </a:rPr>
              <a:t>ed</a:t>
            </a:r>
            <a:r>
              <a:rPr sz="2400" spc="-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404040"/>
                </a:solidFill>
                <a:latin typeface="Calibri"/>
                <a:cs typeface="Calibri"/>
              </a:rPr>
              <a:t>adults</a:t>
            </a:r>
            <a:r>
              <a:rPr sz="2400" spc="-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404040"/>
                </a:solidFill>
                <a:latin typeface="Calibri"/>
                <a:cs typeface="Calibri"/>
              </a:rPr>
              <a:t>living</a:t>
            </a:r>
            <a:r>
              <a:rPr sz="2400" spc="-2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404040"/>
                </a:solidFill>
                <a:latin typeface="Calibri"/>
                <a:cs typeface="Calibri"/>
              </a:rPr>
              <a:t>in</a:t>
            </a:r>
            <a:r>
              <a:rPr sz="2400" spc="-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400" spc="-15" dirty="0">
                <a:solidFill>
                  <a:srgbClr val="404040"/>
                </a:solidFill>
                <a:latin typeface="Calibri"/>
                <a:cs typeface="Calibri"/>
              </a:rPr>
              <a:t>the</a:t>
            </a:r>
            <a:r>
              <a:rPr sz="2400" spc="-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400" spc="-35" dirty="0">
                <a:solidFill>
                  <a:srgbClr val="404040"/>
                </a:solidFill>
                <a:latin typeface="Calibri"/>
                <a:cs typeface="Calibri"/>
              </a:rPr>
              <a:t>c</a:t>
            </a:r>
            <a:r>
              <a:rPr sz="2400" spc="-5" dirty="0">
                <a:solidFill>
                  <a:srgbClr val="404040"/>
                </a:solidFill>
                <a:latin typeface="Calibri"/>
                <a:cs typeface="Calibri"/>
              </a:rPr>
              <a:t>ommunit</a:t>
            </a:r>
            <a:r>
              <a:rPr sz="2400" spc="15" dirty="0">
                <a:solidFill>
                  <a:srgbClr val="404040"/>
                </a:solidFill>
                <a:latin typeface="Calibri"/>
                <a:cs typeface="Calibri"/>
              </a:rPr>
              <a:t>y</a:t>
            </a:r>
            <a:r>
              <a:rPr sz="2400" spc="-15" baseline="24305" dirty="0">
                <a:solidFill>
                  <a:srgbClr val="404040"/>
                </a:solidFill>
                <a:latin typeface="Calibri"/>
                <a:cs typeface="Calibri"/>
              </a:rPr>
              <a:t>1</a:t>
            </a:r>
            <a:endParaRPr sz="2400" baseline="24305">
              <a:latin typeface="Calibri"/>
              <a:cs typeface="Calibri"/>
            </a:endParaRPr>
          </a:p>
          <a:p>
            <a:pPr marL="756285" lvl="1" indent="-286385">
              <a:lnSpc>
                <a:spcPct val="100000"/>
              </a:lnSpc>
              <a:spcBef>
                <a:spcPts val="575"/>
              </a:spcBef>
              <a:buClr>
                <a:srgbClr val="9480B9"/>
              </a:buClr>
              <a:buFont typeface="Arial"/>
              <a:buChar char="–"/>
              <a:tabLst>
                <a:tab pos="756920" algn="l"/>
              </a:tabLst>
            </a:pPr>
            <a:r>
              <a:rPr sz="2400" spc="-5" dirty="0">
                <a:solidFill>
                  <a:srgbClr val="404040"/>
                </a:solidFill>
                <a:latin typeface="Calibri"/>
                <a:cs typeface="Calibri"/>
              </a:rPr>
              <a:t>O</a:t>
            </a:r>
            <a:r>
              <a:rPr sz="2400" spc="-10" dirty="0">
                <a:solidFill>
                  <a:srgbClr val="404040"/>
                </a:solidFill>
                <a:latin typeface="Calibri"/>
                <a:cs typeface="Calibri"/>
              </a:rPr>
              <a:t>n</a:t>
            </a:r>
            <a:r>
              <a:rPr sz="2400" dirty="0">
                <a:solidFill>
                  <a:srgbClr val="404040"/>
                </a:solidFill>
                <a:latin typeface="Calibri"/>
                <a:cs typeface="Calibri"/>
              </a:rPr>
              <a:t>e thi</a:t>
            </a:r>
            <a:r>
              <a:rPr sz="2400" spc="-35" dirty="0">
                <a:solidFill>
                  <a:srgbClr val="404040"/>
                </a:solidFill>
                <a:latin typeface="Calibri"/>
                <a:cs typeface="Calibri"/>
              </a:rPr>
              <a:t>r</a:t>
            </a:r>
            <a:r>
              <a:rPr sz="2400" dirty="0">
                <a:solidFill>
                  <a:srgbClr val="404040"/>
                </a:solidFill>
                <a:latin typeface="Calibri"/>
                <a:cs typeface="Calibri"/>
              </a:rPr>
              <a:t>d</a:t>
            </a:r>
            <a:r>
              <a:rPr sz="2400" spc="-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400" spc="-15" dirty="0">
                <a:solidFill>
                  <a:srgbClr val="404040"/>
                </a:solidFill>
                <a:latin typeface="Calibri"/>
                <a:cs typeface="Calibri"/>
              </a:rPr>
              <a:t>o</a:t>
            </a:r>
            <a:r>
              <a:rPr sz="2400" dirty="0">
                <a:solidFill>
                  <a:srgbClr val="404040"/>
                </a:solidFill>
                <a:latin typeface="Calibri"/>
                <a:cs typeface="Calibri"/>
              </a:rPr>
              <a:t>f</a:t>
            </a:r>
            <a:r>
              <a:rPr sz="2400" spc="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400" spc="-5" dirty="0">
                <a:solidFill>
                  <a:srgbClr val="404040"/>
                </a:solidFill>
                <a:latin typeface="Calibri"/>
                <a:cs typeface="Calibri"/>
              </a:rPr>
              <a:t>ol</a:t>
            </a:r>
            <a:r>
              <a:rPr sz="2400" spc="-10" dirty="0">
                <a:solidFill>
                  <a:srgbClr val="404040"/>
                </a:solidFill>
                <a:latin typeface="Calibri"/>
                <a:cs typeface="Calibri"/>
              </a:rPr>
              <a:t>d</a:t>
            </a:r>
            <a:r>
              <a:rPr sz="2400" dirty="0">
                <a:solidFill>
                  <a:srgbClr val="404040"/>
                </a:solidFill>
                <a:latin typeface="Calibri"/>
                <a:cs typeface="Calibri"/>
              </a:rPr>
              <a:t>er</a:t>
            </a:r>
            <a:r>
              <a:rPr sz="2400" spc="-1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404040"/>
                </a:solidFill>
                <a:latin typeface="Calibri"/>
                <a:cs typeface="Calibri"/>
              </a:rPr>
              <a:t>adults</a:t>
            </a:r>
            <a:r>
              <a:rPr sz="2400" spc="-1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404040"/>
                </a:solidFill>
                <a:latin typeface="Calibri"/>
                <a:cs typeface="Calibri"/>
              </a:rPr>
              <a:t>who</a:t>
            </a:r>
            <a:r>
              <a:rPr sz="2400" spc="-1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400" spc="-35" dirty="0">
                <a:solidFill>
                  <a:srgbClr val="404040"/>
                </a:solidFill>
                <a:latin typeface="Calibri"/>
                <a:cs typeface="Calibri"/>
              </a:rPr>
              <a:t>e</a:t>
            </a:r>
            <a:r>
              <a:rPr sz="2400" spc="-5" dirty="0">
                <a:solidFill>
                  <a:srgbClr val="404040"/>
                </a:solidFill>
                <a:latin typeface="Calibri"/>
                <a:cs typeface="Calibri"/>
              </a:rPr>
              <a:t>xpe</a:t>
            </a:r>
            <a:r>
              <a:rPr sz="2400" spc="5" dirty="0">
                <a:solidFill>
                  <a:srgbClr val="404040"/>
                </a:solidFill>
                <a:latin typeface="Calibri"/>
                <a:cs typeface="Calibri"/>
              </a:rPr>
              <a:t>r</a:t>
            </a:r>
            <a:r>
              <a:rPr sz="2400" dirty="0">
                <a:solidFill>
                  <a:srgbClr val="404040"/>
                </a:solidFill>
                <a:latin typeface="Calibri"/>
                <a:cs typeface="Calibri"/>
              </a:rPr>
              <a:t>ience</a:t>
            </a:r>
            <a:r>
              <a:rPr sz="2400" spc="-1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400" spc="-5" dirty="0">
                <a:solidFill>
                  <a:srgbClr val="404040"/>
                </a:solidFill>
                <a:latin typeface="Calibri"/>
                <a:cs typeface="Calibri"/>
              </a:rPr>
              <a:t>hi</a:t>
            </a:r>
            <a:r>
              <a:rPr sz="2400" dirty="0">
                <a:solidFill>
                  <a:srgbClr val="404040"/>
                </a:solidFill>
                <a:latin typeface="Calibri"/>
                <a:cs typeface="Calibri"/>
              </a:rPr>
              <a:t>p </a:t>
            </a:r>
            <a:r>
              <a:rPr sz="2400" spc="-5" dirty="0">
                <a:solidFill>
                  <a:srgbClr val="404040"/>
                </a:solidFill>
                <a:latin typeface="Calibri"/>
                <a:cs typeface="Calibri"/>
              </a:rPr>
              <a:t>f</a:t>
            </a:r>
            <a:r>
              <a:rPr sz="2400" spc="-55" dirty="0">
                <a:solidFill>
                  <a:srgbClr val="404040"/>
                </a:solidFill>
                <a:latin typeface="Calibri"/>
                <a:cs typeface="Calibri"/>
              </a:rPr>
              <a:t>r</a:t>
            </a:r>
            <a:r>
              <a:rPr sz="2400" dirty="0">
                <a:solidFill>
                  <a:srgbClr val="404040"/>
                </a:solidFill>
                <a:latin typeface="Calibri"/>
                <a:cs typeface="Calibri"/>
              </a:rPr>
              <a:t>actu</a:t>
            </a:r>
            <a:r>
              <a:rPr sz="2400" spc="-35" dirty="0">
                <a:solidFill>
                  <a:srgbClr val="404040"/>
                </a:solidFill>
                <a:latin typeface="Calibri"/>
                <a:cs typeface="Calibri"/>
              </a:rPr>
              <a:t>r</a:t>
            </a:r>
            <a:r>
              <a:rPr sz="2400" dirty="0">
                <a:solidFill>
                  <a:srgbClr val="404040"/>
                </a:solidFill>
                <a:latin typeface="Calibri"/>
                <a:cs typeface="Calibri"/>
              </a:rPr>
              <a:t>es</a:t>
            </a:r>
            <a:r>
              <a:rPr sz="2400" spc="-2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404040"/>
                </a:solidFill>
                <a:latin typeface="Calibri"/>
                <a:cs typeface="Calibri"/>
              </a:rPr>
              <a:t>a</a:t>
            </a:r>
            <a:r>
              <a:rPr sz="2400" spc="-35" dirty="0">
                <a:solidFill>
                  <a:srgbClr val="404040"/>
                </a:solidFill>
                <a:latin typeface="Calibri"/>
                <a:cs typeface="Calibri"/>
              </a:rPr>
              <a:t>r</a:t>
            </a:r>
            <a:r>
              <a:rPr sz="2400" dirty="0">
                <a:solidFill>
                  <a:srgbClr val="404040"/>
                </a:solidFill>
                <a:latin typeface="Calibri"/>
                <a:cs typeface="Calibri"/>
              </a:rPr>
              <a:t>e</a:t>
            </a:r>
            <a:endParaRPr sz="2400">
              <a:latin typeface="Calibri"/>
              <a:cs typeface="Calibri"/>
            </a:endParaRPr>
          </a:p>
          <a:p>
            <a:pPr marL="756285">
              <a:lnSpc>
                <a:spcPct val="100000"/>
              </a:lnSpc>
            </a:pPr>
            <a:r>
              <a:rPr sz="2400" spc="-45" dirty="0">
                <a:solidFill>
                  <a:srgbClr val="404040"/>
                </a:solidFill>
                <a:latin typeface="Calibri"/>
                <a:cs typeface="Calibri"/>
              </a:rPr>
              <a:t>r</a:t>
            </a:r>
            <a:r>
              <a:rPr sz="2400" dirty="0">
                <a:solidFill>
                  <a:srgbClr val="404040"/>
                </a:solidFill>
                <a:latin typeface="Calibri"/>
                <a:cs typeface="Calibri"/>
              </a:rPr>
              <a:t>eside</a:t>
            </a:r>
            <a:r>
              <a:rPr sz="2400" spc="-25" dirty="0">
                <a:solidFill>
                  <a:srgbClr val="404040"/>
                </a:solidFill>
                <a:latin typeface="Calibri"/>
                <a:cs typeface="Calibri"/>
              </a:rPr>
              <a:t>n</a:t>
            </a:r>
            <a:r>
              <a:rPr sz="2400" dirty="0">
                <a:solidFill>
                  <a:srgbClr val="404040"/>
                </a:solidFill>
                <a:latin typeface="Calibri"/>
                <a:cs typeface="Calibri"/>
              </a:rPr>
              <a:t>ts</a:t>
            </a:r>
            <a:r>
              <a:rPr sz="2400" spc="-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404040"/>
                </a:solidFill>
                <a:latin typeface="Calibri"/>
                <a:cs typeface="Calibri"/>
              </a:rPr>
              <a:t>in</a:t>
            </a:r>
            <a:r>
              <a:rPr sz="2400" spc="-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400" spc="-185" dirty="0">
                <a:solidFill>
                  <a:srgbClr val="404040"/>
                </a:solidFill>
                <a:latin typeface="Calibri"/>
                <a:cs typeface="Calibri"/>
              </a:rPr>
              <a:t>L</a:t>
            </a:r>
            <a:r>
              <a:rPr sz="2400" spc="-55" dirty="0">
                <a:solidFill>
                  <a:srgbClr val="404040"/>
                </a:solidFill>
                <a:latin typeface="Calibri"/>
                <a:cs typeface="Calibri"/>
              </a:rPr>
              <a:t>T</a:t>
            </a:r>
            <a:r>
              <a:rPr sz="2400" dirty="0">
                <a:solidFill>
                  <a:srgbClr val="404040"/>
                </a:solidFill>
                <a:latin typeface="Calibri"/>
                <a:cs typeface="Calibri"/>
              </a:rPr>
              <a:t>C</a:t>
            </a:r>
            <a:r>
              <a:rPr sz="2400" spc="-15" baseline="24305" dirty="0">
                <a:solidFill>
                  <a:srgbClr val="404040"/>
                </a:solidFill>
                <a:latin typeface="Calibri"/>
                <a:cs typeface="Calibri"/>
              </a:rPr>
              <a:t>2</a:t>
            </a:r>
            <a:endParaRPr sz="2400" baseline="24305"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spcBef>
                <a:spcPts val="645"/>
              </a:spcBef>
              <a:buClr>
                <a:srgbClr val="9480B9"/>
              </a:buClr>
              <a:buFont typeface="Arial"/>
              <a:buChar char="•"/>
              <a:tabLst>
                <a:tab pos="355600" algn="l"/>
              </a:tabLst>
            </a:pPr>
            <a:r>
              <a:rPr sz="2800" spc="-20" dirty="0">
                <a:solidFill>
                  <a:srgbClr val="404040"/>
                </a:solidFill>
                <a:latin typeface="Calibri"/>
                <a:cs typeface="Calibri"/>
              </a:rPr>
              <a:t>Up</a:t>
            </a:r>
            <a:r>
              <a:rPr sz="2800" spc="1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800" spc="-35" dirty="0">
                <a:solidFill>
                  <a:srgbClr val="404040"/>
                </a:solidFill>
                <a:latin typeface="Calibri"/>
                <a:cs typeface="Calibri"/>
              </a:rPr>
              <a:t>t</a:t>
            </a:r>
            <a:r>
              <a:rPr sz="2800" spc="-15" dirty="0">
                <a:solidFill>
                  <a:srgbClr val="404040"/>
                </a:solidFill>
                <a:latin typeface="Calibri"/>
                <a:cs typeface="Calibri"/>
              </a:rPr>
              <a:t>o</a:t>
            </a:r>
            <a:r>
              <a:rPr sz="2800" spc="1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800" b="1" spc="-20" dirty="0">
                <a:solidFill>
                  <a:srgbClr val="7A4199"/>
                </a:solidFill>
                <a:latin typeface="Calibri"/>
                <a:cs typeface="Calibri"/>
              </a:rPr>
              <a:t>30%</a:t>
            </a:r>
            <a:r>
              <a:rPr sz="2800" b="1" spc="10" dirty="0">
                <a:solidFill>
                  <a:srgbClr val="7A4199"/>
                </a:solidFill>
                <a:latin typeface="Calibri"/>
                <a:cs typeface="Calibri"/>
              </a:rPr>
              <a:t> </a:t>
            </a:r>
            <a:r>
              <a:rPr sz="2800" spc="-20" dirty="0">
                <a:solidFill>
                  <a:srgbClr val="404040"/>
                </a:solidFill>
                <a:latin typeface="Calibri"/>
                <a:cs typeface="Calibri"/>
              </a:rPr>
              <a:t>o</a:t>
            </a:r>
            <a:r>
              <a:rPr sz="2800" spc="-10" dirty="0">
                <a:solidFill>
                  <a:srgbClr val="404040"/>
                </a:solidFill>
                <a:latin typeface="Calibri"/>
                <a:cs typeface="Calibri"/>
              </a:rPr>
              <a:t>f</a:t>
            </a:r>
            <a:r>
              <a:rPr sz="2800" spc="-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800" spc="-45" dirty="0">
                <a:solidFill>
                  <a:srgbClr val="404040"/>
                </a:solidFill>
                <a:latin typeface="Calibri"/>
                <a:cs typeface="Calibri"/>
              </a:rPr>
              <a:t>r</a:t>
            </a:r>
            <a:r>
              <a:rPr sz="2800" spc="-15" dirty="0">
                <a:solidFill>
                  <a:srgbClr val="404040"/>
                </a:solidFill>
                <a:latin typeface="Calibri"/>
                <a:cs typeface="Calibri"/>
              </a:rPr>
              <a:t>es</a:t>
            </a:r>
            <a:r>
              <a:rPr sz="2800" spc="-20" dirty="0">
                <a:solidFill>
                  <a:srgbClr val="404040"/>
                </a:solidFill>
                <a:latin typeface="Calibri"/>
                <a:cs typeface="Calibri"/>
              </a:rPr>
              <a:t>ide</a:t>
            </a:r>
            <a:r>
              <a:rPr sz="2800" spc="-50" dirty="0">
                <a:solidFill>
                  <a:srgbClr val="404040"/>
                </a:solidFill>
                <a:latin typeface="Calibri"/>
                <a:cs typeface="Calibri"/>
              </a:rPr>
              <a:t>n</a:t>
            </a:r>
            <a:r>
              <a:rPr sz="2800" spc="-15" dirty="0">
                <a:solidFill>
                  <a:srgbClr val="404040"/>
                </a:solidFill>
                <a:latin typeface="Calibri"/>
                <a:cs typeface="Calibri"/>
              </a:rPr>
              <a:t>ts</a:t>
            </a:r>
            <a:r>
              <a:rPr sz="2800" spc="3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800" spc="-20" dirty="0">
                <a:solidFill>
                  <a:srgbClr val="404040"/>
                </a:solidFill>
                <a:latin typeface="Calibri"/>
                <a:cs typeface="Calibri"/>
              </a:rPr>
              <a:t>h</a:t>
            </a:r>
            <a:r>
              <a:rPr sz="2800" spc="-65" dirty="0">
                <a:solidFill>
                  <a:srgbClr val="404040"/>
                </a:solidFill>
                <a:latin typeface="Calibri"/>
                <a:cs typeface="Calibri"/>
              </a:rPr>
              <a:t>a</a:t>
            </a:r>
            <a:r>
              <a:rPr sz="2800" spc="-45" dirty="0">
                <a:solidFill>
                  <a:srgbClr val="404040"/>
                </a:solidFill>
                <a:latin typeface="Calibri"/>
                <a:cs typeface="Calibri"/>
              </a:rPr>
              <a:t>v</a:t>
            </a:r>
            <a:r>
              <a:rPr sz="2800" spc="-15" dirty="0">
                <a:solidFill>
                  <a:srgbClr val="404040"/>
                </a:solidFill>
                <a:latin typeface="Calibri"/>
                <a:cs typeface="Calibri"/>
              </a:rPr>
              <a:t>e</a:t>
            </a:r>
            <a:r>
              <a:rPr sz="280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800" spc="-40" dirty="0">
                <a:solidFill>
                  <a:srgbClr val="404040"/>
                </a:solidFill>
                <a:latin typeface="Calibri"/>
                <a:cs typeface="Calibri"/>
              </a:rPr>
              <a:t>v</a:t>
            </a:r>
            <a:r>
              <a:rPr sz="2800" spc="-15" dirty="0">
                <a:solidFill>
                  <a:srgbClr val="404040"/>
                </a:solidFill>
                <a:latin typeface="Calibri"/>
                <a:cs typeface="Calibri"/>
              </a:rPr>
              <a:t>er</a:t>
            </a:r>
            <a:r>
              <a:rPr sz="2800" spc="-40" dirty="0">
                <a:solidFill>
                  <a:srgbClr val="404040"/>
                </a:solidFill>
                <a:latin typeface="Calibri"/>
                <a:cs typeface="Calibri"/>
              </a:rPr>
              <a:t>t</a:t>
            </a:r>
            <a:r>
              <a:rPr sz="2800" spc="-15" dirty="0">
                <a:solidFill>
                  <a:srgbClr val="404040"/>
                </a:solidFill>
                <a:latin typeface="Calibri"/>
                <a:cs typeface="Calibri"/>
              </a:rPr>
              <a:t>eb</a:t>
            </a:r>
            <a:r>
              <a:rPr sz="2800" spc="-80" dirty="0">
                <a:solidFill>
                  <a:srgbClr val="404040"/>
                </a:solidFill>
                <a:latin typeface="Calibri"/>
                <a:cs typeface="Calibri"/>
              </a:rPr>
              <a:t>r</a:t>
            </a:r>
            <a:r>
              <a:rPr sz="2800" spc="-10" dirty="0">
                <a:solidFill>
                  <a:srgbClr val="404040"/>
                </a:solidFill>
                <a:latin typeface="Calibri"/>
                <a:cs typeface="Calibri"/>
              </a:rPr>
              <a:t>al</a:t>
            </a:r>
            <a:r>
              <a:rPr sz="2800" spc="1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800" spc="-15" dirty="0">
                <a:solidFill>
                  <a:srgbClr val="404040"/>
                </a:solidFill>
                <a:latin typeface="Calibri"/>
                <a:cs typeface="Calibri"/>
              </a:rPr>
              <a:t>f</a:t>
            </a:r>
            <a:r>
              <a:rPr sz="2800" spc="-75" dirty="0">
                <a:solidFill>
                  <a:srgbClr val="404040"/>
                </a:solidFill>
                <a:latin typeface="Calibri"/>
                <a:cs typeface="Calibri"/>
              </a:rPr>
              <a:t>r</a:t>
            </a:r>
            <a:r>
              <a:rPr sz="2800" spc="-15" dirty="0">
                <a:solidFill>
                  <a:srgbClr val="404040"/>
                </a:solidFill>
                <a:latin typeface="Calibri"/>
                <a:cs typeface="Calibri"/>
              </a:rPr>
              <a:t>a</a:t>
            </a:r>
            <a:r>
              <a:rPr sz="2800" spc="-10" dirty="0">
                <a:solidFill>
                  <a:srgbClr val="404040"/>
                </a:solidFill>
                <a:latin typeface="Calibri"/>
                <a:cs typeface="Calibri"/>
              </a:rPr>
              <a:t>c</a:t>
            </a:r>
            <a:r>
              <a:rPr sz="2800" spc="-15" dirty="0">
                <a:solidFill>
                  <a:srgbClr val="404040"/>
                </a:solidFill>
                <a:latin typeface="Calibri"/>
                <a:cs typeface="Calibri"/>
              </a:rPr>
              <a:t>tu</a:t>
            </a:r>
            <a:r>
              <a:rPr sz="2800" spc="-55" dirty="0">
                <a:solidFill>
                  <a:srgbClr val="404040"/>
                </a:solidFill>
                <a:latin typeface="Calibri"/>
                <a:cs typeface="Calibri"/>
              </a:rPr>
              <a:t>r</a:t>
            </a:r>
            <a:r>
              <a:rPr sz="2800" spc="-15" dirty="0">
                <a:solidFill>
                  <a:srgbClr val="404040"/>
                </a:solidFill>
                <a:latin typeface="Calibri"/>
                <a:cs typeface="Calibri"/>
              </a:rPr>
              <a:t>e</a:t>
            </a:r>
            <a:r>
              <a:rPr sz="2775" spc="7" baseline="25525" dirty="0">
                <a:solidFill>
                  <a:srgbClr val="404040"/>
                </a:solidFill>
                <a:latin typeface="Calibri"/>
                <a:cs typeface="Calibri"/>
              </a:rPr>
              <a:t>3</a:t>
            </a:r>
            <a:endParaRPr sz="2775" baseline="25525">
              <a:latin typeface="Calibri"/>
              <a:cs typeface="Calibri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91515" rIns="0" bIns="0" rtlCol="0">
            <a:spAutoFit/>
          </a:bodyPr>
          <a:lstStyle/>
          <a:p>
            <a:pPr marL="1963420">
              <a:lnSpc>
                <a:spcPct val="100000"/>
              </a:lnSpc>
            </a:pPr>
            <a:r>
              <a:rPr b="0" spc="-20" dirty="0">
                <a:latin typeface="Calibri"/>
                <a:cs typeface="Calibri"/>
              </a:rPr>
              <a:t>P</a:t>
            </a:r>
            <a:r>
              <a:rPr b="0" spc="-65" dirty="0">
                <a:latin typeface="Calibri"/>
                <a:cs typeface="Calibri"/>
              </a:rPr>
              <a:t>r</a:t>
            </a:r>
            <a:r>
              <a:rPr b="0" spc="-40" dirty="0">
                <a:latin typeface="Calibri"/>
                <a:cs typeface="Calibri"/>
              </a:rPr>
              <a:t>e</a:t>
            </a:r>
            <a:r>
              <a:rPr b="0" spc="-65" dirty="0">
                <a:latin typeface="Calibri"/>
                <a:cs typeface="Calibri"/>
              </a:rPr>
              <a:t>v</a:t>
            </a:r>
            <a:r>
              <a:rPr b="0" spc="-20" dirty="0">
                <a:latin typeface="Calibri"/>
                <a:cs typeface="Calibri"/>
              </a:rPr>
              <a:t>alence</a:t>
            </a:r>
            <a:r>
              <a:rPr b="0" spc="-40" dirty="0">
                <a:latin typeface="Calibri"/>
                <a:cs typeface="Calibri"/>
              </a:rPr>
              <a:t> </a:t>
            </a:r>
            <a:r>
              <a:rPr b="0" spc="-5" dirty="0">
                <a:latin typeface="Calibri"/>
                <a:cs typeface="Calibri"/>
              </a:rPr>
              <a:t>o</a:t>
            </a:r>
            <a:r>
              <a:rPr b="0" dirty="0">
                <a:latin typeface="Calibri"/>
                <a:cs typeface="Calibri"/>
              </a:rPr>
              <a:t>f </a:t>
            </a:r>
            <a:r>
              <a:rPr b="0" spc="10" dirty="0">
                <a:latin typeface="Calibri"/>
                <a:cs typeface="Calibri"/>
              </a:rPr>
              <a:t>f</a:t>
            </a:r>
            <a:r>
              <a:rPr b="0" spc="-85" dirty="0">
                <a:latin typeface="Calibri"/>
                <a:cs typeface="Calibri"/>
              </a:rPr>
              <a:t>r</a:t>
            </a:r>
            <a:r>
              <a:rPr b="0" spc="-20" dirty="0">
                <a:latin typeface="Calibri"/>
                <a:cs typeface="Calibri"/>
              </a:rPr>
              <a:t>actu</a:t>
            </a:r>
            <a:r>
              <a:rPr b="0" spc="-55" dirty="0">
                <a:latin typeface="Calibri"/>
                <a:cs typeface="Calibri"/>
              </a:rPr>
              <a:t>r</a:t>
            </a:r>
            <a:r>
              <a:rPr b="0" spc="-20" dirty="0">
                <a:latin typeface="Calibri"/>
                <a:cs typeface="Calibri"/>
              </a:rPr>
              <a:t>e</a:t>
            </a:r>
            <a:r>
              <a:rPr b="0" spc="-40" dirty="0">
                <a:latin typeface="Calibri"/>
                <a:cs typeface="Calibri"/>
              </a:rPr>
              <a:t> </a:t>
            </a:r>
            <a:r>
              <a:rPr b="0" dirty="0">
                <a:latin typeface="Calibri"/>
                <a:cs typeface="Calibri"/>
              </a:rPr>
              <a:t>in</a:t>
            </a:r>
            <a:r>
              <a:rPr b="0" spc="-5" dirty="0">
                <a:latin typeface="Calibri"/>
                <a:cs typeface="Calibri"/>
              </a:rPr>
              <a:t> </a:t>
            </a:r>
            <a:r>
              <a:rPr b="0" spc="-270" dirty="0">
                <a:latin typeface="Calibri"/>
                <a:cs typeface="Calibri"/>
              </a:rPr>
              <a:t>L</a:t>
            </a:r>
            <a:r>
              <a:rPr b="0" spc="-75" dirty="0">
                <a:latin typeface="Calibri"/>
                <a:cs typeface="Calibri"/>
              </a:rPr>
              <a:t>T</a:t>
            </a:r>
            <a:r>
              <a:rPr b="0" dirty="0">
                <a:latin typeface="Calibri"/>
                <a:cs typeface="Calibri"/>
              </a:rPr>
              <a:t>C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685799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6639306" y="145783"/>
            <a:ext cx="1855343" cy="60846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1554861" y="5493816"/>
            <a:ext cx="6111875" cy="4826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3600" b="1" spc="-35" dirty="0">
                <a:solidFill>
                  <a:srgbClr val="7A4199"/>
                </a:solidFill>
                <a:latin typeface="Calibri"/>
                <a:cs typeface="Calibri"/>
              </a:rPr>
              <a:t>Wh</a:t>
            </a:r>
            <a:r>
              <a:rPr sz="3600" b="1" spc="-55" dirty="0">
                <a:solidFill>
                  <a:srgbClr val="7A4199"/>
                </a:solidFill>
                <a:latin typeface="Calibri"/>
                <a:cs typeface="Calibri"/>
              </a:rPr>
              <a:t>a</a:t>
            </a:r>
            <a:r>
              <a:rPr sz="3600" b="1" spc="-15" dirty="0">
                <a:solidFill>
                  <a:srgbClr val="7A4199"/>
                </a:solidFill>
                <a:latin typeface="Calibri"/>
                <a:cs typeface="Calibri"/>
              </a:rPr>
              <a:t>t</a:t>
            </a:r>
            <a:r>
              <a:rPr sz="3600" b="1" dirty="0">
                <a:solidFill>
                  <a:srgbClr val="7A4199"/>
                </a:solidFill>
                <a:latin typeface="Calibri"/>
                <a:cs typeface="Calibri"/>
              </a:rPr>
              <a:t> </a:t>
            </a:r>
            <a:r>
              <a:rPr sz="3600" b="1" spc="-15" dirty="0">
                <a:solidFill>
                  <a:srgbClr val="7A4199"/>
                </a:solidFill>
                <a:latin typeface="Calibri"/>
                <a:cs typeface="Calibri"/>
              </a:rPr>
              <a:t>is</a:t>
            </a:r>
            <a:r>
              <a:rPr sz="3600" b="1" spc="-5" dirty="0">
                <a:solidFill>
                  <a:srgbClr val="7A4199"/>
                </a:solidFill>
                <a:latin typeface="Calibri"/>
                <a:cs typeface="Calibri"/>
              </a:rPr>
              <a:t> </a:t>
            </a:r>
            <a:r>
              <a:rPr sz="3600" b="1" spc="-20" dirty="0">
                <a:solidFill>
                  <a:srgbClr val="7A4199"/>
                </a:solidFill>
                <a:latin typeface="Calibri"/>
                <a:cs typeface="Calibri"/>
              </a:rPr>
              <a:t>the</a:t>
            </a:r>
            <a:r>
              <a:rPr sz="3600" b="1" spc="-5" dirty="0">
                <a:solidFill>
                  <a:srgbClr val="7A4199"/>
                </a:solidFill>
                <a:latin typeface="Calibri"/>
                <a:cs typeface="Calibri"/>
              </a:rPr>
              <a:t> i</a:t>
            </a:r>
            <a:r>
              <a:rPr sz="3600" b="1" spc="-30" dirty="0">
                <a:solidFill>
                  <a:srgbClr val="7A4199"/>
                </a:solidFill>
                <a:latin typeface="Calibri"/>
                <a:cs typeface="Calibri"/>
              </a:rPr>
              <a:t>mpac</a:t>
            </a:r>
            <a:r>
              <a:rPr sz="3600" b="1" spc="-15" dirty="0">
                <a:solidFill>
                  <a:srgbClr val="7A4199"/>
                </a:solidFill>
                <a:latin typeface="Calibri"/>
                <a:cs typeface="Calibri"/>
              </a:rPr>
              <a:t>t</a:t>
            </a:r>
            <a:r>
              <a:rPr sz="3600" b="1" spc="10" dirty="0">
                <a:solidFill>
                  <a:srgbClr val="7A4199"/>
                </a:solidFill>
                <a:latin typeface="Calibri"/>
                <a:cs typeface="Calibri"/>
              </a:rPr>
              <a:t> </a:t>
            </a:r>
            <a:r>
              <a:rPr sz="3600" b="1" dirty="0">
                <a:solidFill>
                  <a:srgbClr val="7A4199"/>
                </a:solidFill>
                <a:latin typeface="Calibri"/>
                <a:cs typeface="Calibri"/>
              </a:rPr>
              <a:t>of</a:t>
            </a:r>
            <a:r>
              <a:rPr sz="3600" b="1" spc="-5" dirty="0">
                <a:solidFill>
                  <a:srgbClr val="7A4199"/>
                </a:solidFill>
                <a:latin typeface="Calibri"/>
                <a:cs typeface="Calibri"/>
              </a:rPr>
              <a:t> f</a:t>
            </a:r>
            <a:r>
              <a:rPr sz="3600" b="1" spc="-70" dirty="0">
                <a:solidFill>
                  <a:srgbClr val="7A4199"/>
                </a:solidFill>
                <a:latin typeface="Calibri"/>
                <a:cs typeface="Calibri"/>
              </a:rPr>
              <a:t>r</a:t>
            </a:r>
            <a:r>
              <a:rPr sz="3600" b="1" spc="-20" dirty="0">
                <a:solidFill>
                  <a:srgbClr val="7A4199"/>
                </a:solidFill>
                <a:latin typeface="Calibri"/>
                <a:cs typeface="Calibri"/>
              </a:rPr>
              <a:t>actu</a:t>
            </a:r>
            <a:r>
              <a:rPr sz="3600" b="1" spc="-50" dirty="0">
                <a:solidFill>
                  <a:srgbClr val="7A4199"/>
                </a:solidFill>
                <a:latin typeface="Calibri"/>
                <a:cs typeface="Calibri"/>
              </a:rPr>
              <a:t>r</a:t>
            </a:r>
            <a:r>
              <a:rPr sz="3600" b="1" spc="-5" dirty="0">
                <a:solidFill>
                  <a:srgbClr val="7A4199"/>
                </a:solidFill>
                <a:latin typeface="Calibri"/>
                <a:cs typeface="Calibri"/>
              </a:rPr>
              <a:t>e</a:t>
            </a:r>
            <a:r>
              <a:rPr sz="3600" b="1" spc="10" dirty="0">
                <a:solidFill>
                  <a:srgbClr val="7A4199"/>
                </a:solidFill>
                <a:latin typeface="Calibri"/>
                <a:cs typeface="Calibri"/>
              </a:rPr>
              <a:t>s</a:t>
            </a:r>
            <a:r>
              <a:rPr sz="3600" b="1" dirty="0">
                <a:solidFill>
                  <a:srgbClr val="7A4199"/>
                </a:solidFill>
                <a:latin typeface="Calibri"/>
                <a:cs typeface="Calibri"/>
              </a:rPr>
              <a:t>?</a:t>
            </a:r>
            <a:endParaRPr sz="3600">
              <a:latin typeface="Calibri"/>
              <a:cs typeface="Calibri"/>
            </a:endParaRPr>
          </a:p>
        </p:txBody>
      </p:sp>
      <p:pic>
        <p:nvPicPr>
          <p:cNvPr id="6" name="Picture 5"/>
          <p:cNvPicPr/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1896" b="36208"/>
          <a:stretch/>
        </p:blipFill>
        <p:spPr>
          <a:xfrm>
            <a:off x="228600" y="164958"/>
            <a:ext cx="1926644" cy="61452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46303" y="1558836"/>
            <a:ext cx="7160259" cy="321500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55600" marR="139700" indent="-342900">
              <a:lnSpc>
                <a:spcPct val="100000"/>
              </a:lnSpc>
              <a:buClr>
                <a:srgbClr val="9480B9"/>
              </a:buClr>
              <a:buFont typeface="Arial"/>
              <a:buChar char="•"/>
              <a:tabLst>
                <a:tab pos="355600" algn="l"/>
              </a:tabLst>
            </a:pPr>
            <a:r>
              <a:rPr sz="2400" spc="-5" dirty="0">
                <a:solidFill>
                  <a:srgbClr val="404040"/>
                </a:solidFill>
                <a:latin typeface="Calibri"/>
                <a:cs typeface="Calibri"/>
              </a:rPr>
              <a:t>F</a:t>
            </a:r>
            <a:r>
              <a:rPr sz="2400" spc="-45" dirty="0">
                <a:solidFill>
                  <a:srgbClr val="404040"/>
                </a:solidFill>
                <a:latin typeface="Calibri"/>
                <a:cs typeface="Calibri"/>
              </a:rPr>
              <a:t>r</a:t>
            </a:r>
            <a:r>
              <a:rPr sz="2400" dirty="0">
                <a:solidFill>
                  <a:srgbClr val="404040"/>
                </a:solidFill>
                <a:latin typeface="Calibri"/>
                <a:cs typeface="Calibri"/>
              </a:rPr>
              <a:t>agility</a:t>
            </a:r>
            <a:r>
              <a:rPr sz="2400" spc="-2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400" spc="-5" dirty="0">
                <a:solidFill>
                  <a:srgbClr val="404040"/>
                </a:solidFill>
                <a:latin typeface="Calibri"/>
                <a:cs typeface="Calibri"/>
              </a:rPr>
              <a:t>f</a:t>
            </a:r>
            <a:r>
              <a:rPr sz="2400" spc="-50" dirty="0">
                <a:solidFill>
                  <a:srgbClr val="404040"/>
                </a:solidFill>
                <a:latin typeface="Calibri"/>
                <a:cs typeface="Calibri"/>
              </a:rPr>
              <a:t>r</a:t>
            </a:r>
            <a:r>
              <a:rPr sz="2400" dirty="0">
                <a:solidFill>
                  <a:srgbClr val="404040"/>
                </a:solidFill>
                <a:latin typeface="Calibri"/>
                <a:cs typeface="Calibri"/>
              </a:rPr>
              <a:t>actu</a:t>
            </a:r>
            <a:r>
              <a:rPr sz="2400" spc="-35" dirty="0">
                <a:solidFill>
                  <a:srgbClr val="404040"/>
                </a:solidFill>
                <a:latin typeface="Calibri"/>
                <a:cs typeface="Calibri"/>
              </a:rPr>
              <a:t>r</a:t>
            </a:r>
            <a:r>
              <a:rPr sz="2400" dirty="0">
                <a:solidFill>
                  <a:srgbClr val="404040"/>
                </a:solidFill>
                <a:latin typeface="Calibri"/>
                <a:cs typeface="Calibri"/>
              </a:rPr>
              <a:t>es</a:t>
            </a:r>
            <a:r>
              <a:rPr sz="2400" spc="-2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404040"/>
                </a:solidFill>
                <a:latin typeface="Calibri"/>
                <a:cs typeface="Calibri"/>
              </a:rPr>
              <a:t>a</a:t>
            </a:r>
            <a:r>
              <a:rPr sz="2400" spc="-35" dirty="0">
                <a:solidFill>
                  <a:srgbClr val="404040"/>
                </a:solidFill>
                <a:latin typeface="Calibri"/>
                <a:cs typeface="Calibri"/>
              </a:rPr>
              <a:t>r</a:t>
            </a:r>
            <a:r>
              <a:rPr sz="2400" dirty="0">
                <a:solidFill>
                  <a:srgbClr val="404040"/>
                </a:solidFill>
                <a:latin typeface="Calibri"/>
                <a:cs typeface="Calibri"/>
              </a:rPr>
              <a:t>e </a:t>
            </a:r>
            <a:r>
              <a:rPr sz="2400" spc="-45" dirty="0">
                <a:solidFill>
                  <a:srgbClr val="404040"/>
                </a:solidFill>
                <a:latin typeface="Calibri"/>
                <a:cs typeface="Calibri"/>
              </a:rPr>
              <a:t>r</a:t>
            </a:r>
            <a:r>
              <a:rPr sz="2400" dirty="0">
                <a:solidFill>
                  <a:srgbClr val="404040"/>
                </a:solidFill>
                <a:latin typeface="Calibri"/>
                <a:cs typeface="Calibri"/>
              </a:rPr>
              <a:t>espo</a:t>
            </a:r>
            <a:r>
              <a:rPr sz="2400" spc="-15" dirty="0">
                <a:solidFill>
                  <a:srgbClr val="404040"/>
                </a:solidFill>
                <a:latin typeface="Calibri"/>
                <a:cs typeface="Calibri"/>
              </a:rPr>
              <a:t>n</a:t>
            </a:r>
            <a:r>
              <a:rPr sz="2400" spc="-5" dirty="0">
                <a:solidFill>
                  <a:srgbClr val="404040"/>
                </a:solidFill>
                <a:latin typeface="Calibri"/>
                <a:cs typeface="Calibri"/>
              </a:rPr>
              <a:t>sibl</a:t>
            </a:r>
            <a:r>
              <a:rPr sz="2400" dirty="0">
                <a:solidFill>
                  <a:srgbClr val="404040"/>
                </a:solidFill>
                <a:latin typeface="Calibri"/>
                <a:cs typeface="Calibri"/>
              </a:rPr>
              <a:t>e</a:t>
            </a:r>
            <a:r>
              <a:rPr sz="2400" spc="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400" spc="-55" dirty="0">
                <a:solidFill>
                  <a:srgbClr val="404040"/>
                </a:solidFill>
                <a:latin typeface="Calibri"/>
                <a:cs typeface="Calibri"/>
              </a:rPr>
              <a:t>f</a:t>
            </a:r>
            <a:r>
              <a:rPr sz="2400" spc="-5" dirty="0">
                <a:solidFill>
                  <a:srgbClr val="404040"/>
                </a:solidFill>
                <a:latin typeface="Calibri"/>
                <a:cs typeface="Calibri"/>
              </a:rPr>
              <a:t>o</a:t>
            </a:r>
            <a:r>
              <a:rPr sz="2400" dirty="0">
                <a:solidFill>
                  <a:srgbClr val="404040"/>
                </a:solidFill>
                <a:latin typeface="Calibri"/>
                <a:cs typeface="Calibri"/>
              </a:rPr>
              <a:t>r</a:t>
            </a:r>
            <a:r>
              <a:rPr sz="2400" spc="-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400" spc="-35" dirty="0">
                <a:solidFill>
                  <a:srgbClr val="404040"/>
                </a:solidFill>
                <a:latin typeface="Calibri"/>
                <a:cs typeface="Calibri"/>
              </a:rPr>
              <a:t>e</a:t>
            </a:r>
            <a:r>
              <a:rPr sz="2400" spc="-45" dirty="0">
                <a:solidFill>
                  <a:srgbClr val="404040"/>
                </a:solidFill>
                <a:latin typeface="Calibri"/>
                <a:cs typeface="Calibri"/>
              </a:rPr>
              <a:t>x</a:t>
            </a:r>
            <a:r>
              <a:rPr sz="2400" dirty="0">
                <a:solidFill>
                  <a:srgbClr val="404040"/>
                </a:solidFill>
                <a:latin typeface="Calibri"/>
                <a:cs typeface="Calibri"/>
              </a:rPr>
              <a:t>c</a:t>
            </a:r>
            <a:r>
              <a:rPr sz="2400" spc="5" dirty="0">
                <a:solidFill>
                  <a:srgbClr val="404040"/>
                </a:solidFill>
                <a:latin typeface="Calibri"/>
                <a:cs typeface="Calibri"/>
              </a:rPr>
              <a:t>e</a:t>
            </a:r>
            <a:r>
              <a:rPr sz="2400" spc="-5" dirty="0">
                <a:solidFill>
                  <a:srgbClr val="404040"/>
                </a:solidFill>
                <a:latin typeface="Calibri"/>
                <a:cs typeface="Calibri"/>
              </a:rPr>
              <a:t>s</a:t>
            </a:r>
            <a:r>
              <a:rPr sz="2400" dirty="0">
                <a:solidFill>
                  <a:srgbClr val="404040"/>
                </a:solidFill>
                <a:latin typeface="Calibri"/>
                <a:cs typeface="Calibri"/>
              </a:rPr>
              <a:t>s</a:t>
            </a:r>
            <a:r>
              <a:rPr sz="2400" spc="-2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404040"/>
                </a:solidFill>
                <a:latin typeface="Calibri"/>
                <a:cs typeface="Calibri"/>
              </a:rPr>
              <a:t>mor</a:t>
            </a:r>
            <a:r>
              <a:rPr sz="2400" spc="-30" dirty="0">
                <a:solidFill>
                  <a:srgbClr val="404040"/>
                </a:solidFill>
                <a:latin typeface="Calibri"/>
                <a:cs typeface="Calibri"/>
              </a:rPr>
              <a:t>t</a:t>
            </a:r>
            <a:r>
              <a:rPr sz="2400" dirty="0">
                <a:solidFill>
                  <a:srgbClr val="404040"/>
                </a:solidFill>
                <a:latin typeface="Calibri"/>
                <a:cs typeface="Calibri"/>
              </a:rPr>
              <a:t>alit</a:t>
            </a:r>
            <a:r>
              <a:rPr sz="2400" spc="-165" dirty="0">
                <a:solidFill>
                  <a:srgbClr val="404040"/>
                </a:solidFill>
                <a:latin typeface="Calibri"/>
                <a:cs typeface="Calibri"/>
              </a:rPr>
              <a:t>y</a:t>
            </a:r>
            <a:r>
              <a:rPr sz="2400" spc="-10" dirty="0">
                <a:solidFill>
                  <a:srgbClr val="404040"/>
                </a:solidFill>
                <a:latin typeface="Calibri"/>
                <a:cs typeface="Calibri"/>
              </a:rPr>
              <a:t>, </a:t>
            </a:r>
            <a:r>
              <a:rPr sz="2400" dirty="0">
                <a:solidFill>
                  <a:srgbClr val="404040"/>
                </a:solidFill>
                <a:latin typeface="Calibri"/>
                <a:cs typeface="Calibri"/>
              </a:rPr>
              <a:t>morbidit</a:t>
            </a:r>
            <a:r>
              <a:rPr sz="2400" spc="-185" dirty="0">
                <a:solidFill>
                  <a:srgbClr val="404040"/>
                </a:solidFill>
                <a:latin typeface="Calibri"/>
                <a:cs typeface="Calibri"/>
              </a:rPr>
              <a:t>y</a:t>
            </a:r>
            <a:r>
              <a:rPr sz="2400" spc="-10" dirty="0">
                <a:solidFill>
                  <a:srgbClr val="404040"/>
                </a:solidFill>
                <a:latin typeface="Calibri"/>
                <a:cs typeface="Calibri"/>
              </a:rPr>
              <a:t>,</a:t>
            </a:r>
            <a:r>
              <a:rPr sz="2400" spc="-3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400" spc="-15" dirty="0">
                <a:solidFill>
                  <a:srgbClr val="404040"/>
                </a:solidFill>
                <a:latin typeface="Calibri"/>
                <a:cs typeface="Calibri"/>
              </a:rPr>
              <a:t>ch</a:t>
            </a:r>
            <a:r>
              <a:rPr sz="2400" spc="-40" dirty="0">
                <a:solidFill>
                  <a:srgbClr val="404040"/>
                </a:solidFill>
                <a:latin typeface="Calibri"/>
                <a:cs typeface="Calibri"/>
              </a:rPr>
              <a:t>r</a:t>
            </a:r>
            <a:r>
              <a:rPr sz="2400" spc="-5" dirty="0">
                <a:solidFill>
                  <a:srgbClr val="404040"/>
                </a:solidFill>
                <a:latin typeface="Calibri"/>
                <a:cs typeface="Calibri"/>
              </a:rPr>
              <a:t>oni</a:t>
            </a:r>
            <a:r>
              <a:rPr sz="2400" dirty="0">
                <a:solidFill>
                  <a:srgbClr val="404040"/>
                </a:solidFill>
                <a:latin typeface="Calibri"/>
                <a:cs typeface="Calibri"/>
              </a:rPr>
              <a:t>c</a:t>
            </a:r>
            <a:r>
              <a:rPr sz="2400" spc="-1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400" spc="-5" dirty="0">
                <a:solidFill>
                  <a:srgbClr val="404040"/>
                </a:solidFill>
                <a:latin typeface="Calibri"/>
                <a:cs typeface="Calibri"/>
              </a:rPr>
              <a:t>pain</a:t>
            </a:r>
            <a:r>
              <a:rPr sz="2400" dirty="0">
                <a:solidFill>
                  <a:srgbClr val="404040"/>
                </a:solidFill>
                <a:latin typeface="Calibri"/>
                <a:cs typeface="Calibri"/>
              </a:rPr>
              <a:t>,</a:t>
            </a:r>
            <a:r>
              <a:rPr sz="2400" spc="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404040"/>
                </a:solidFill>
                <a:latin typeface="Calibri"/>
                <a:cs typeface="Calibri"/>
              </a:rPr>
              <a:t>admission</a:t>
            </a:r>
            <a:r>
              <a:rPr sz="2400" spc="-2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400" spc="-35" dirty="0">
                <a:solidFill>
                  <a:srgbClr val="404040"/>
                </a:solidFill>
                <a:latin typeface="Calibri"/>
                <a:cs typeface="Calibri"/>
              </a:rPr>
              <a:t>t</a:t>
            </a:r>
            <a:r>
              <a:rPr sz="2400" dirty="0">
                <a:solidFill>
                  <a:srgbClr val="404040"/>
                </a:solidFill>
                <a:latin typeface="Calibri"/>
                <a:cs typeface="Calibri"/>
              </a:rPr>
              <a:t>o</a:t>
            </a:r>
            <a:r>
              <a:rPr sz="2400" spc="-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404040"/>
                </a:solidFill>
                <a:latin typeface="Calibri"/>
                <a:cs typeface="Calibri"/>
              </a:rPr>
              <a:t>in</a:t>
            </a:r>
            <a:r>
              <a:rPr sz="2400" spc="-40" dirty="0">
                <a:solidFill>
                  <a:srgbClr val="404040"/>
                </a:solidFill>
                <a:latin typeface="Calibri"/>
                <a:cs typeface="Calibri"/>
              </a:rPr>
              <a:t>s</a:t>
            </a:r>
            <a:r>
              <a:rPr sz="2400" dirty="0">
                <a:solidFill>
                  <a:srgbClr val="404040"/>
                </a:solidFill>
                <a:latin typeface="Calibri"/>
                <a:cs typeface="Calibri"/>
              </a:rPr>
              <a:t>titutions</a:t>
            </a:r>
            <a:r>
              <a:rPr sz="2400" spc="-2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404040"/>
                </a:solidFill>
                <a:latin typeface="Calibri"/>
                <a:cs typeface="Calibri"/>
              </a:rPr>
              <a:t>and </a:t>
            </a:r>
            <a:r>
              <a:rPr sz="2400" spc="-15" dirty="0">
                <a:solidFill>
                  <a:srgbClr val="404040"/>
                </a:solidFill>
                <a:latin typeface="Calibri"/>
                <a:cs typeface="Calibri"/>
              </a:rPr>
              <a:t>e</a:t>
            </a:r>
            <a:r>
              <a:rPr sz="2400" spc="-30" dirty="0">
                <a:solidFill>
                  <a:srgbClr val="404040"/>
                </a:solidFill>
                <a:latin typeface="Calibri"/>
                <a:cs typeface="Calibri"/>
              </a:rPr>
              <a:t>c</a:t>
            </a:r>
            <a:r>
              <a:rPr sz="2400" spc="-5" dirty="0">
                <a:solidFill>
                  <a:srgbClr val="404040"/>
                </a:solidFill>
                <a:latin typeface="Calibri"/>
                <a:cs typeface="Calibri"/>
              </a:rPr>
              <a:t>on</a:t>
            </a:r>
            <a:r>
              <a:rPr sz="2400" spc="-15" dirty="0">
                <a:solidFill>
                  <a:srgbClr val="404040"/>
                </a:solidFill>
                <a:latin typeface="Calibri"/>
                <a:cs typeface="Calibri"/>
              </a:rPr>
              <a:t>o</a:t>
            </a:r>
            <a:r>
              <a:rPr sz="2400" dirty="0">
                <a:solidFill>
                  <a:srgbClr val="404040"/>
                </a:solidFill>
                <a:latin typeface="Calibri"/>
                <a:cs typeface="Calibri"/>
              </a:rPr>
              <a:t>mic</a:t>
            </a:r>
            <a:r>
              <a:rPr sz="2400" spc="-1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400" spc="-35" dirty="0">
                <a:solidFill>
                  <a:srgbClr val="404040"/>
                </a:solidFill>
                <a:latin typeface="Calibri"/>
                <a:cs typeface="Calibri"/>
              </a:rPr>
              <a:t>c</a:t>
            </a:r>
            <a:r>
              <a:rPr sz="2400" spc="-5" dirty="0">
                <a:solidFill>
                  <a:srgbClr val="404040"/>
                </a:solidFill>
                <a:latin typeface="Calibri"/>
                <a:cs typeface="Calibri"/>
              </a:rPr>
              <a:t>o</a:t>
            </a:r>
            <a:r>
              <a:rPr sz="2400" spc="-35" dirty="0">
                <a:solidFill>
                  <a:srgbClr val="404040"/>
                </a:solidFill>
                <a:latin typeface="Calibri"/>
                <a:cs typeface="Calibri"/>
              </a:rPr>
              <a:t>s</a:t>
            </a:r>
            <a:r>
              <a:rPr sz="2400" dirty="0">
                <a:solidFill>
                  <a:srgbClr val="404040"/>
                </a:solidFill>
                <a:latin typeface="Calibri"/>
                <a:cs typeface="Calibri"/>
              </a:rPr>
              <a:t>ts</a:t>
            </a:r>
            <a:r>
              <a:rPr sz="2400" spc="-22" baseline="24305" dirty="0">
                <a:solidFill>
                  <a:srgbClr val="404040"/>
                </a:solidFill>
                <a:latin typeface="Calibri"/>
                <a:cs typeface="Calibri"/>
              </a:rPr>
              <a:t>1</a:t>
            </a:r>
            <a:r>
              <a:rPr sz="2400" spc="-15" baseline="24305" dirty="0">
                <a:solidFill>
                  <a:srgbClr val="404040"/>
                </a:solidFill>
                <a:latin typeface="Calibri"/>
                <a:cs typeface="Calibri"/>
              </a:rPr>
              <a:t>-3</a:t>
            </a:r>
            <a:endParaRPr sz="2400" baseline="24305"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spcBef>
                <a:spcPts val="1200"/>
              </a:spcBef>
              <a:buClr>
                <a:srgbClr val="9480B9"/>
              </a:buClr>
              <a:buFont typeface="Arial"/>
              <a:buChar char="•"/>
              <a:tabLst>
                <a:tab pos="355600" algn="l"/>
              </a:tabLst>
            </a:pPr>
            <a:r>
              <a:rPr sz="2400" spc="-5" dirty="0">
                <a:solidFill>
                  <a:srgbClr val="404040"/>
                </a:solidFill>
                <a:latin typeface="Calibri"/>
                <a:cs typeface="Calibri"/>
              </a:rPr>
              <a:t>T</a:t>
            </a:r>
            <a:r>
              <a:rPr sz="2400" spc="-10" dirty="0">
                <a:solidFill>
                  <a:srgbClr val="404040"/>
                </a:solidFill>
                <a:latin typeface="Calibri"/>
                <a:cs typeface="Calibri"/>
              </a:rPr>
              <a:t>h</a:t>
            </a:r>
            <a:r>
              <a:rPr sz="2400" spc="-5" dirty="0">
                <a:solidFill>
                  <a:srgbClr val="404040"/>
                </a:solidFill>
                <a:latin typeface="Calibri"/>
                <a:cs typeface="Calibri"/>
              </a:rPr>
              <a:t>o</a:t>
            </a:r>
            <a:r>
              <a:rPr sz="2400" spc="-10" dirty="0">
                <a:solidFill>
                  <a:srgbClr val="404040"/>
                </a:solidFill>
                <a:latin typeface="Calibri"/>
                <a:cs typeface="Calibri"/>
              </a:rPr>
              <a:t>s</a:t>
            </a:r>
            <a:r>
              <a:rPr sz="2400" dirty="0">
                <a:solidFill>
                  <a:srgbClr val="404040"/>
                </a:solidFill>
                <a:latin typeface="Calibri"/>
                <a:cs typeface="Calibri"/>
              </a:rPr>
              <a:t>e</a:t>
            </a:r>
            <a:r>
              <a:rPr sz="2400" spc="1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404040"/>
                </a:solidFill>
                <a:latin typeface="Calibri"/>
                <a:cs typeface="Calibri"/>
              </a:rPr>
              <a:t>with</a:t>
            </a:r>
            <a:r>
              <a:rPr sz="2400" spc="-2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400" spc="-5" dirty="0">
                <a:solidFill>
                  <a:srgbClr val="404040"/>
                </a:solidFill>
                <a:latin typeface="Calibri"/>
                <a:cs typeface="Calibri"/>
              </a:rPr>
              <a:t>hi</a:t>
            </a:r>
            <a:r>
              <a:rPr sz="2400" dirty="0">
                <a:solidFill>
                  <a:srgbClr val="404040"/>
                </a:solidFill>
                <a:latin typeface="Calibri"/>
                <a:cs typeface="Calibri"/>
              </a:rPr>
              <a:t>p </a:t>
            </a:r>
            <a:r>
              <a:rPr sz="2400" spc="-5" dirty="0">
                <a:solidFill>
                  <a:srgbClr val="404040"/>
                </a:solidFill>
                <a:latin typeface="Calibri"/>
                <a:cs typeface="Calibri"/>
              </a:rPr>
              <a:t>o</a:t>
            </a:r>
            <a:r>
              <a:rPr sz="2400" dirty="0">
                <a:solidFill>
                  <a:srgbClr val="404040"/>
                </a:solidFill>
                <a:latin typeface="Calibri"/>
                <a:cs typeface="Calibri"/>
              </a:rPr>
              <a:t>r</a:t>
            </a:r>
            <a:r>
              <a:rPr sz="2400" spc="-1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400" spc="-30" dirty="0">
                <a:solidFill>
                  <a:srgbClr val="404040"/>
                </a:solidFill>
                <a:latin typeface="Calibri"/>
                <a:cs typeface="Calibri"/>
              </a:rPr>
              <a:t>v</a:t>
            </a:r>
            <a:r>
              <a:rPr sz="2400" dirty="0">
                <a:solidFill>
                  <a:srgbClr val="404040"/>
                </a:solidFill>
                <a:latin typeface="Calibri"/>
                <a:cs typeface="Calibri"/>
              </a:rPr>
              <a:t>er</a:t>
            </a:r>
            <a:r>
              <a:rPr sz="2400" spc="-20" dirty="0">
                <a:solidFill>
                  <a:srgbClr val="404040"/>
                </a:solidFill>
                <a:latin typeface="Calibri"/>
                <a:cs typeface="Calibri"/>
              </a:rPr>
              <a:t>t</a:t>
            </a:r>
            <a:r>
              <a:rPr sz="2400" dirty="0">
                <a:solidFill>
                  <a:srgbClr val="404040"/>
                </a:solidFill>
                <a:latin typeface="Calibri"/>
                <a:cs typeface="Calibri"/>
              </a:rPr>
              <a:t>eb</a:t>
            </a:r>
            <a:r>
              <a:rPr sz="2400" spc="-45" dirty="0">
                <a:solidFill>
                  <a:srgbClr val="404040"/>
                </a:solidFill>
                <a:latin typeface="Calibri"/>
                <a:cs typeface="Calibri"/>
              </a:rPr>
              <a:t>r</a:t>
            </a:r>
            <a:r>
              <a:rPr sz="2400" dirty="0">
                <a:solidFill>
                  <a:srgbClr val="404040"/>
                </a:solidFill>
                <a:latin typeface="Calibri"/>
                <a:cs typeface="Calibri"/>
              </a:rPr>
              <a:t>al </a:t>
            </a:r>
            <a:r>
              <a:rPr sz="2400" spc="-5" dirty="0">
                <a:solidFill>
                  <a:srgbClr val="404040"/>
                </a:solidFill>
                <a:latin typeface="Calibri"/>
                <a:cs typeface="Calibri"/>
              </a:rPr>
              <a:t>f</a:t>
            </a:r>
            <a:r>
              <a:rPr sz="2400" spc="-50" dirty="0">
                <a:solidFill>
                  <a:srgbClr val="404040"/>
                </a:solidFill>
                <a:latin typeface="Calibri"/>
                <a:cs typeface="Calibri"/>
              </a:rPr>
              <a:t>r</a:t>
            </a:r>
            <a:r>
              <a:rPr sz="2400" dirty="0">
                <a:solidFill>
                  <a:srgbClr val="404040"/>
                </a:solidFill>
                <a:latin typeface="Calibri"/>
                <a:cs typeface="Calibri"/>
              </a:rPr>
              <a:t>actu</a:t>
            </a:r>
            <a:r>
              <a:rPr sz="2400" spc="-35" dirty="0">
                <a:solidFill>
                  <a:srgbClr val="404040"/>
                </a:solidFill>
                <a:latin typeface="Calibri"/>
                <a:cs typeface="Calibri"/>
              </a:rPr>
              <a:t>r</a:t>
            </a:r>
            <a:r>
              <a:rPr sz="2400" dirty="0">
                <a:solidFill>
                  <a:srgbClr val="404040"/>
                </a:solidFill>
                <a:latin typeface="Calibri"/>
                <a:cs typeface="Calibri"/>
              </a:rPr>
              <a:t>es</a:t>
            </a:r>
            <a:r>
              <a:rPr sz="2400" spc="-2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400" spc="-5" dirty="0">
                <a:solidFill>
                  <a:srgbClr val="404040"/>
                </a:solidFill>
                <a:latin typeface="Calibri"/>
                <a:cs typeface="Calibri"/>
              </a:rPr>
              <a:t>h</a:t>
            </a:r>
            <a:r>
              <a:rPr sz="2400" spc="-40" dirty="0">
                <a:solidFill>
                  <a:srgbClr val="404040"/>
                </a:solidFill>
                <a:latin typeface="Calibri"/>
                <a:cs typeface="Calibri"/>
              </a:rPr>
              <a:t>a</a:t>
            </a:r>
            <a:r>
              <a:rPr sz="2400" spc="-30" dirty="0">
                <a:solidFill>
                  <a:srgbClr val="404040"/>
                </a:solidFill>
                <a:latin typeface="Calibri"/>
                <a:cs typeface="Calibri"/>
              </a:rPr>
              <a:t>v</a:t>
            </a:r>
            <a:r>
              <a:rPr sz="2400" dirty="0">
                <a:solidFill>
                  <a:srgbClr val="404040"/>
                </a:solidFill>
                <a:latin typeface="Calibri"/>
                <a:cs typeface="Calibri"/>
              </a:rPr>
              <a:t>e </a:t>
            </a:r>
            <a:r>
              <a:rPr sz="2400" spc="-5" dirty="0">
                <a:solidFill>
                  <a:srgbClr val="404040"/>
                </a:solidFill>
                <a:latin typeface="Calibri"/>
                <a:cs typeface="Calibri"/>
              </a:rPr>
              <a:t>su</a:t>
            </a:r>
            <a:r>
              <a:rPr sz="2400" spc="-20" dirty="0">
                <a:solidFill>
                  <a:srgbClr val="404040"/>
                </a:solidFill>
                <a:latin typeface="Calibri"/>
                <a:cs typeface="Calibri"/>
              </a:rPr>
              <a:t>b</a:t>
            </a:r>
            <a:r>
              <a:rPr sz="2400" spc="-30" dirty="0">
                <a:solidFill>
                  <a:srgbClr val="404040"/>
                </a:solidFill>
                <a:latin typeface="Calibri"/>
                <a:cs typeface="Calibri"/>
              </a:rPr>
              <a:t>s</a:t>
            </a:r>
            <a:r>
              <a:rPr sz="2400" spc="-25" dirty="0">
                <a:solidFill>
                  <a:srgbClr val="404040"/>
                </a:solidFill>
                <a:latin typeface="Calibri"/>
                <a:cs typeface="Calibri"/>
              </a:rPr>
              <a:t>t</a:t>
            </a:r>
            <a:r>
              <a:rPr sz="2400" dirty="0">
                <a:solidFill>
                  <a:srgbClr val="404040"/>
                </a:solidFill>
                <a:latin typeface="Calibri"/>
                <a:cs typeface="Calibri"/>
              </a:rPr>
              <a:t>a</a:t>
            </a:r>
            <a:r>
              <a:rPr sz="2400" spc="-25" dirty="0">
                <a:solidFill>
                  <a:srgbClr val="404040"/>
                </a:solidFill>
                <a:latin typeface="Calibri"/>
                <a:cs typeface="Calibri"/>
              </a:rPr>
              <a:t>n</a:t>
            </a:r>
            <a:r>
              <a:rPr sz="2400" dirty="0">
                <a:solidFill>
                  <a:srgbClr val="404040"/>
                </a:solidFill>
                <a:latin typeface="Calibri"/>
                <a:cs typeface="Calibri"/>
              </a:rPr>
              <a:t>tially</a:t>
            </a:r>
            <a:endParaRPr sz="2400">
              <a:latin typeface="Calibri"/>
              <a:cs typeface="Calibri"/>
            </a:endParaRPr>
          </a:p>
          <a:p>
            <a:pPr marL="355600">
              <a:lnSpc>
                <a:spcPct val="100000"/>
              </a:lnSpc>
            </a:pPr>
            <a:r>
              <a:rPr sz="2400" dirty="0">
                <a:solidFill>
                  <a:srgbClr val="404040"/>
                </a:solidFill>
                <a:latin typeface="Calibri"/>
                <a:cs typeface="Calibri"/>
              </a:rPr>
              <a:t>inc</a:t>
            </a:r>
            <a:r>
              <a:rPr sz="2400" spc="-35" dirty="0">
                <a:solidFill>
                  <a:srgbClr val="404040"/>
                </a:solidFill>
                <a:latin typeface="Calibri"/>
                <a:cs typeface="Calibri"/>
              </a:rPr>
              <a:t>r</a:t>
            </a:r>
            <a:r>
              <a:rPr sz="2400" spc="-15" dirty="0">
                <a:solidFill>
                  <a:srgbClr val="404040"/>
                </a:solidFill>
                <a:latin typeface="Calibri"/>
                <a:cs typeface="Calibri"/>
              </a:rPr>
              <a:t>ea</a:t>
            </a:r>
            <a:r>
              <a:rPr sz="2400" spc="-5" dirty="0">
                <a:solidFill>
                  <a:srgbClr val="404040"/>
                </a:solidFill>
                <a:latin typeface="Calibri"/>
                <a:cs typeface="Calibri"/>
              </a:rPr>
              <a:t>se</a:t>
            </a:r>
            <a:r>
              <a:rPr sz="2400" dirty="0">
                <a:solidFill>
                  <a:srgbClr val="404040"/>
                </a:solidFill>
                <a:latin typeface="Calibri"/>
                <a:cs typeface="Calibri"/>
              </a:rPr>
              <a:t>d </a:t>
            </a:r>
            <a:r>
              <a:rPr sz="2400" spc="-10" dirty="0">
                <a:solidFill>
                  <a:srgbClr val="404040"/>
                </a:solidFill>
                <a:latin typeface="Calibri"/>
                <a:cs typeface="Calibri"/>
              </a:rPr>
              <a:t>risk</a:t>
            </a:r>
            <a:r>
              <a:rPr sz="2400" spc="-2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400" spc="-5" dirty="0">
                <a:solidFill>
                  <a:srgbClr val="404040"/>
                </a:solidFill>
                <a:latin typeface="Calibri"/>
                <a:cs typeface="Calibri"/>
              </a:rPr>
              <a:t>o</a:t>
            </a:r>
            <a:r>
              <a:rPr sz="2400" dirty="0">
                <a:solidFill>
                  <a:srgbClr val="404040"/>
                </a:solidFill>
                <a:latin typeface="Calibri"/>
                <a:cs typeface="Calibri"/>
              </a:rPr>
              <a:t>f </a:t>
            </a:r>
            <a:r>
              <a:rPr sz="2400" spc="-20" dirty="0">
                <a:solidFill>
                  <a:srgbClr val="404040"/>
                </a:solidFill>
                <a:latin typeface="Calibri"/>
                <a:cs typeface="Calibri"/>
              </a:rPr>
              <a:t>de</a:t>
            </a:r>
            <a:r>
              <a:rPr sz="2400" spc="-40" dirty="0">
                <a:solidFill>
                  <a:srgbClr val="404040"/>
                </a:solidFill>
                <a:latin typeface="Calibri"/>
                <a:cs typeface="Calibri"/>
              </a:rPr>
              <a:t>a</a:t>
            </a:r>
            <a:r>
              <a:rPr sz="2400" dirty="0">
                <a:solidFill>
                  <a:srgbClr val="404040"/>
                </a:solidFill>
                <a:latin typeface="Calibri"/>
                <a:cs typeface="Calibri"/>
              </a:rPr>
              <a:t>th</a:t>
            </a:r>
            <a:r>
              <a:rPr sz="2400" spc="-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400" spc="-15" dirty="0">
                <a:solidFill>
                  <a:srgbClr val="404040"/>
                </a:solidFill>
                <a:latin typeface="Calibri"/>
                <a:cs typeface="Calibri"/>
              </a:rPr>
              <a:t>a</a:t>
            </a:r>
            <a:r>
              <a:rPr sz="2400" spc="-5" dirty="0">
                <a:solidFill>
                  <a:srgbClr val="404040"/>
                </a:solidFill>
                <a:latin typeface="Calibri"/>
                <a:cs typeface="Calibri"/>
              </a:rPr>
              <a:t>f</a:t>
            </a:r>
            <a:r>
              <a:rPr sz="2400" spc="-25" dirty="0">
                <a:solidFill>
                  <a:srgbClr val="404040"/>
                </a:solidFill>
                <a:latin typeface="Calibri"/>
                <a:cs typeface="Calibri"/>
              </a:rPr>
              <a:t>t</a:t>
            </a:r>
            <a:r>
              <a:rPr sz="2400" spc="-15" dirty="0">
                <a:solidFill>
                  <a:srgbClr val="404040"/>
                </a:solidFill>
                <a:latin typeface="Calibri"/>
                <a:cs typeface="Calibri"/>
              </a:rPr>
              <a:t>er</a:t>
            </a:r>
            <a:r>
              <a:rPr sz="2400" spc="-1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400" spc="-15" dirty="0">
                <a:solidFill>
                  <a:srgbClr val="404040"/>
                </a:solidFill>
                <a:latin typeface="Calibri"/>
                <a:cs typeface="Calibri"/>
              </a:rPr>
              <a:t>the</a:t>
            </a:r>
            <a:r>
              <a:rPr sz="2400" spc="-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400" spc="-15" dirty="0">
                <a:solidFill>
                  <a:srgbClr val="404040"/>
                </a:solidFill>
                <a:latin typeface="Calibri"/>
                <a:cs typeface="Calibri"/>
              </a:rPr>
              <a:t>f</a:t>
            </a:r>
            <a:r>
              <a:rPr sz="2400" spc="-55" dirty="0">
                <a:solidFill>
                  <a:srgbClr val="404040"/>
                </a:solidFill>
                <a:latin typeface="Calibri"/>
                <a:cs typeface="Calibri"/>
              </a:rPr>
              <a:t>r</a:t>
            </a:r>
            <a:r>
              <a:rPr sz="2400" spc="-15" dirty="0">
                <a:solidFill>
                  <a:srgbClr val="404040"/>
                </a:solidFill>
                <a:latin typeface="Calibri"/>
                <a:cs typeface="Calibri"/>
              </a:rPr>
              <a:t>a</a:t>
            </a:r>
            <a:r>
              <a:rPr sz="2400" spc="-10" dirty="0">
                <a:solidFill>
                  <a:srgbClr val="404040"/>
                </a:solidFill>
                <a:latin typeface="Calibri"/>
                <a:cs typeface="Calibri"/>
              </a:rPr>
              <a:t>c</a:t>
            </a:r>
            <a:r>
              <a:rPr sz="2400" spc="-15" dirty="0">
                <a:solidFill>
                  <a:srgbClr val="404040"/>
                </a:solidFill>
                <a:latin typeface="Calibri"/>
                <a:cs typeface="Calibri"/>
              </a:rPr>
              <a:t>tu</a:t>
            </a:r>
            <a:r>
              <a:rPr sz="2400" spc="-45" dirty="0">
                <a:solidFill>
                  <a:srgbClr val="404040"/>
                </a:solidFill>
                <a:latin typeface="Calibri"/>
                <a:cs typeface="Calibri"/>
              </a:rPr>
              <a:t>r</a:t>
            </a:r>
            <a:r>
              <a:rPr sz="2400" dirty="0">
                <a:solidFill>
                  <a:srgbClr val="404040"/>
                </a:solidFill>
                <a:latin typeface="Calibri"/>
                <a:cs typeface="Calibri"/>
              </a:rPr>
              <a:t>e</a:t>
            </a:r>
            <a:r>
              <a:rPr sz="2400" spc="-15" baseline="24305" dirty="0">
                <a:solidFill>
                  <a:srgbClr val="404040"/>
                </a:solidFill>
                <a:latin typeface="Calibri"/>
                <a:cs typeface="Calibri"/>
              </a:rPr>
              <a:t>2</a:t>
            </a:r>
            <a:endParaRPr sz="2400" baseline="24305">
              <a:latin typeface="Calibri"/>
              <a:cs typeface="Calibri"/>
            </a:endParaRPr>
          </a:p>
          <a:p>
            <a:pPr marL="355600" marR="114300" indent="-342900">
              <a:lnSpc>
                <a:spcPct val="100000"/>
              </a:lnSpc>
              <a:spcBef>
                <a:spcPts val="1200"/>
              </a:spcBef>
              <a:buClr>
                <a:srgbClr val="9480B9"/>
              </a:buClr>
              <a:buFont typeface="Arial"/>
              <a:buChar char="•"/>
              <a:tabLst>
                <a:tab pos="355600" algn="l"/>
              </a:tabLst>
            </a:pPr>
            <a:r>
              <a:rPr sz="2400" dirty="0">
                <a:solidFill>
                  <a:srgbClr val="404040"/>
                </a:solidFill>
                <a:latin typeface="Calibri"/>
                <a:cs typeface="Calibri"/>
              </a:rPr>
              <a:t>Multiple</a:t>
            </a:r>
            <a:r>
              <a:rPr sz="2400" spc="-1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400" spc="-45" dirty="0">
                <a:solidFill>
                  <a:srgbClr val="404040"/>
                </a:solidFill>
                <a:latin typeface="Calibri"/>
                <a:cs typeface="Calibri"/>
              </a:rPr>
              <a:t>v</a:t>
            </a:r>
            <a:r>
              <a:rPr sz="2400" spc="-15" dirty="0">
                <a:solidFill>
                  <a:srgbClr val="404040"/>
                </a:solidFill>
                <a:latin typeface="Calibri"/>
                <a:cs typeface="Calibri"/>
              </a:rPr>
              <a:t>er</a:t>
            </a:r>
            <a:r>
              <a:rPr sz="2400" spc="-30" dirty="0">
                <a:solidFill>
                  <a:srgbClr val="404040"/>
                </a:solidFill>
                <a:latin typeface="Calibri"/>
                <a:cs typeface="Calibri"/>
              </a:rPr>
              <a:t>t</a:t>
            </a:r>
            <a:r>
              <a:rPr sz="2400" spc="-15" dirty="0">
                <a:solidFill>
                  <a:srgbClr val="404040"/>
                </a:solidFill>
                <a:latin typeface="Calibri"/>
                <a:cs typeface="Calibri"/>
              </a:rPr>
              <a:t>eb</a:t>
            </a:r>
            <a:r>
              <a:rPr sz="2400" spc="-55" dirty="0">
                <a:solidFill>
                  <a:srgbClr val="404040"/>
                </a:solidFill>
                <a:latin typeface="Calibri"/>
                <a:cs typeface="Calibri"/>
              </a:rPr>
              <a:t>r</a:t>
            </a:r>
            <a:r>
              <a:rPr sz="2400" dirty="0">
                <a:solidFill>
                  <a:srgbClr val="404040"/>
                </a:solidFill>
                <a:latin typeface="Calibri"/>
                <a:cs typeface="Calibri"/>
              </a:rPr>
              <a:t>al </a:t>
            </a:r>
            <a:r>
              <a:rPr sz="2400" spc="-15" dirty="0">
                <a:solidFill>
                  <a:srgbClr val="404040"/>
                </a:solidFill>
                <a:latin typeface="Calibri"/>
                <a:cs typeface="Calibri"/>
              </a:rPr>
              <a:t>f</a:t>
            </a:r>
            <a:r>
              <a:rPr sz="2400" spc="-55" dirty="0">
                <a:solidFill>
                  <a:srgbClr val="404040"/>
                </a:solidFill>
                <a:latin typeface="Calibri"/>
                <a:cs typeface="Calibri"/>
              </a:rPr>
              <a:t>r</a:t>
            </a:r>
            <a:r>
              <a:rPr sz="2400" spc="-15" dirty="0">
                <a:solidFill>
                  <a:srgbClr val="404040"/>
                </a:solidFill>
                <a:latin typeface="Calibri"/>
                <a:cs typeface="Calibri"/>
              </a:rPr>
              <a:t>a</a:t>
            </a:r>
            <a:r>
              <a:rPr sz="2400" spc="-10" dirty="0">
                <a:solidFill>
                  <a:srgbClr val="404040"/>
                </a:solidFill>
                <a:latin typeface="Calibri"/>
                <a:cs typeface="Calibri"/>
              </a:rPr>
              <a:t>c</a:t>
            </a:r>
            <a:r>
              <a:rPr sz="2400" spc="-15" dirty="0">
                <a:solidFill>
                  <a:srgbClr val="404040"/>
                </a:solidFill>
                <a:latin typeface="Calibri"/>
                <a:cs typeface="Calibri"/>
              </a:rPr>
              <a:t>tu</a:t>
            </a:r>
            <a:r>
              <a:rPr sz="2400" spc="-45" dirty="0">
                <a:solidFill>
                  <a:srgbClr val="404040"/>
                </a:solidFill>
                <a:latin typeface="Calibri"/>
                <a:cs typeface="Calibri"/>
              </a:rPr>
              <a:t>r</a:t>
            </a:r>
            <a:r>
              <a:rPr sz="2400" spc="-15" dirty="0">
                <a:solidFill>
                  <a:srgbClr val="404040"/>
                </a:solidFill>
                <a:latin typeface="Calibri"/>
                <a:cs typeface="Calibri"/>
              </a:rPr>
              <a:t>es </a:t>
            </a:r>
            <a:r>
              <a:rPr sz="2400" spc="-35" dirty="0">
                <a:solidFill>
                  <a:srgbClr val="404040"/>
                </a:solidFill>
                <a:latin typeface="Calibri"/>
                <a:cs typeface="Calibri"/>
              </a:rPr>
              <a:t>c</a:t>
            </a:r>
            <a:r>
              <a:rPr sz="2400" dirty="0">
                <a:solidFill>
                  <a:srgbClr val="404040"/>
                </a:solidFill>
                <a:latin typeface="Calibri"/>
                <a:cs typeface="Calibri"/>
              </a:rPr>
              <a:t>an</a:t>
            </a:r>
            <a:r>
              <a:rPr sz="2400" spc="-1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400" spc="-35" dirty="0">
                <a:solidFill>
                  <a:srgbClr val="404040"/>
                </a:solidFill>
                <a:latin typeface="Calibri"/>
                <a:cs typeface="Calibri"/>
              </a:rPr>
              <a:t>c</a:t>
            </a:r>
            <a:r>
              <a:rPr sz="2400" dirty="0">
                <a:solidFill>
                  <a:srgbClr val="404040"/>
                </a:solidFill>
                <a:latin typeface="Calibri"/>
                <a:cs typeface="Calibri"/>
              </a:rPr>
              <a:t>ause</a:t>
            </a:r>
            <a:r>
              <a:rPr sz="2400" spc="-5" dirty="0">
                <a:solidFill>
                  <a:srgbClr val="404040"/>
                </a:solidFill>
                <a:latin typeface="Calibri"/>
                <a:cs typeface="Calibri"/>
              </a:rPr>
              <a:t> signifi</a:t>
            </a:r>
            <a:r>
              <a:rPr sz="2400" spc="-20" dirty="0">
                <a:solidFill>
                  <a:srgbClr val="404040"/>
                </a:solidFill>
                <a:latin typeface="Calibri"/>
                <a:cs typeface="Calibri"/>
              </a:rPr>
              <a:t>c</a:t>
            </a:r>
            <a:r>
              <a:rPr sz="2400" dirty="0">
                <a:solidFill>
                  <a:srgbClr val="404040"/>
                </a:solidFill>
                <a:latin typeface="Calibri"/>
                <a:cs typeface="Calibri"/>
              </a:rPr>
              <a:t>a</a:t>
            </a:r>
            <a:r>
              <a:rPr sz="2400" spc="-25" dirty="0">
                <a:solidFill>
                  <a:srgbClr val="404040"/>
                </a:solidFill>
                <a:latin typeface="Calibri"/>
                <a:cs typeface="Calibri"/>
              </a:rPr>
              <a:t>n</a:t>
            </a:r>
            <a:r>
              <a:rPr sz="2400" spc="-10" dirty="0">
                <a:solidFill>
                  <a:srgbClr val="404040"/>
                </a:solidFill>
                <a:latin typeface="Calibri"/>
                <a:cs typeface="Calibri"/>
              </a:rPr>
              <a:t>t</a:t>
            </a:r>
            <a:r>
              <a:rPr sz="2400" spc="-1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400" spc="-5" dirty="0">
                <a:solidFill>
                  <a:srgbClr val="404040"/>
                </a:solidFill>
                <a:latin typeface="Calibri"/>
                <a:cs typeface="Calibri"/>
              </a:rPr>
              <a:t>pain, </a:t>
            </a:r>
            <a:r>
              <a:rPr sz="2400" dirty="0">
                <a:solidFill>
                  <a:srgbClr val="404040"/>
                </a:solidFill>
                <a:latin typeface="Calibri"/>
                <a:cs typeface="Calibri"/>
              </a:rPr>
              <a:t>a</a:t>
            </a:r>
            <a:r>
              <a:rPr sz="2400" spc="-25" dirty="0">
                <a:solidFill>
                  <a:srgbClr val="404040"/>
                </a:solidFill>
                <a:latin typeface="Calibri"/>
                <a:cs typeface="Calibri"/>
              </a:rPr>
              <a:t>n</a:t>
            </a:r>
            <a:r>
              <a:rPr sz="2400" spc="-5" dirty="0">
                <a:solidFill>
                  <a:srgbClr val="404040"/>
                </a:solidFill>
                <a:latin typeface="Calibri"/>
                <a:cs typeface="Calibri"/>
              </a:rPr>
              <a:t>xie</a:t>
            </a:r>
            <a:r>
              <a:rPr sz="2400" dirty="0">
                <a:solidFill>
                  <a:srgbClr val="404040"/>
                </a:solidFill>
                <a:latin typeface="Calibri"/>
                <a:cs typeface="Calibri"/>
              </a:rPr>
              <a:t>t</a:t>
            </a:r>
            <a:r>
              <a:rPr sz="2400" spc="-170" dirty="0">
                <a:solidFill>
                  <a:srgbClr val="404040"/>
                </a:solidFill>
                <a:latin typeface="Calibri"/>
                <a:cs typeface="Calibri"/>
              </a:rPr>
              <a:t>y</a:t>
            </a:r>
            <a:r>
              <a:rPr sz="2400" spc="-10" dirty="0">
                <a:solidFill>
                  <a:srgbClr val="404040"/>
                </a:solidFill>
                <a:latin typeface="Calibri"/>
                <a:cs typeface="Calibri"/>
              </a:rPr>
              <a:t>,</a:t>
            </a:r>
            <a:r>
              <a:rPr sz="2400" spc="-2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400" spc="-5" dirty="0">
                <a:solidFill>
                  <a:srgbClr val="404040"/>
                </a:solidFill>
                <a:latin typeface="Calibri"/>
                <a:cs typeface="Calibri"/>
              </a:rPr>
              <a:t>dep</a:t>
            </a:r>
            <a:r>
              <a:rPr sz="2400" spc="-35" dirty="0">
                <a:solidFill>
                  <a:srgbClr val="404040"/>
                </a:solidFill>
                <a:latin typeface="Calibri"/>
                <a:cs typeface="Calibri"/>
              </a:rPr>
              <a:t>r</a:t>
            </a:r>
            <a:r>
              <a:rPr sz="2400" dirty="0">
                <a:solidFill>
                  <a:srgbClr val="404040"/>
                </a:solidFill>
                <a:latin typeface="Calibri"/>
                <a:cs typeface="Calibri"/>
              </a:rPr>
              <a:t>essi</a:t>
            </a:r>
            <a:r>
              <a:rPr sz="2400" spc="-15" dirty="0">
                <a:solidFill>
                  <a:srgbClr val="404040"/>
                </a:solidFill>
                <a:latin typeface="Calibri"/>
                <a:cs typeface="Calibri"/>
              </a:rPr>
              <a:t>o</a:t>
            </a:r>
            <a:r>
              <a:rPr sz="2400" spc="-5" dirty="0">
                <a:solidFill>
                  <a:srgbClr val="404040"/>
                </a:solidFill>
                <a:latin typeface="Calibri"/>
                <a:cs typeface="Calibri"/>
              </a:rPr>
              <a:t>n</a:t>
            </a:r>
            <a:r>
              <a:rPr sz="2400" dirty="0">
                <a:solidFill>
                  <a:srgbClr val="404040"/>
                </a:solidFill>
                <a:latin typeface="Calibri"/>
                <a:cs typeface="Calibri"/>
              </a:rPr>
              <a:t>, </a:t>
            </a:r>
            <a:r>
              <a:rPr sz="2400" spc="-40" dirty="0">
                <a:solidFill>
                  <a:srgbClr val="404040"/>
                </a:solidFill>
                <a:latin typeface="Calibri"/>
                <a:cs typeface="Calibri"/>
              </a:rPr>
              <a:t>r</a:t>
            </a:r>
            <a:r>
              <a:rPr sz="2400" dirty="0">
                <a:solidFill>
                  <a:srgbClr val="404040"/>
                </a:solidFill>
                <a:latin typeface="Calibri"/>
                <a:cs typeface="Calibri"/>
              </a:rPr>
              <a:t>educed</a:t>
            </a:r>
            <a:r>
              <a:rPr sz="2400" spc="-5" dirty="0">
                <a:solidFill>
                  <a:srgbClr val="404040"/>
                </a:solidFill>
                <a:latin typeface="Calibri"/>
                <a:cs typeface="Calibri"/>
              </a:rPr>
              <a:t> pu</a:t>
            </a:r>
            <a:r>
              <a:rPr sz="2400" spc="-10" dirty="0">
                <a:solidFill>
                  <a:srgbClr val="404040"/>
                </a:solidFill>
                <a:latin typeface="Calibri"/>
                <a:cs typeface="Calibri"/>
              </a:rPr>
              <a:t>l</a:t>
            </a:r>
            <a:r>
              <a:rPr sz="2400" dirty="0">
                <a:solidFill>
                  <a:srgbClr val="404040"/>
                </a:solidFill>
                <a:latin typeface="Calibri"/>
                <a:cs typeface="Calibri"/>
              </a:rPr>
              <a:t>monary</a:t>
            </a:r>
            <a:r>
              <a:rPr sz="2400" spc="-1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400" spc="-5" dirty="0">
                <a:solidFill>
                  <a:srgbClr val="404040"/>
                </a:solidFill>
                <a:latin typeface="Calibri"/>
                <a:cs typeface="Calibri"/>
              </a:rPr>
              <a:t>functio</a:t>
            </a:r>
            <a:r>
              <a:rPr sz="2400" dirty="0">
                <a:solidFill>
                  <a:srgbClr val="404040"/>
                </a:solidFill>
                <a:latin typeface="Calibri"/>
                <a:cs typeface="Calibri"/>
              </a:rPr>
              <a:t>n</a:t>
            </a:r>
            <a:r>
              <a:rPr sz="2400" spc="-1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404040"/>
                </a:solidFill>
                <a:latin typeface="Calibri"/>
                <a:cs typeface="Calibri"/>
              </a:rPr>
              <a:t>and agi</a:t>
            </a:r>
            <a:r>
              <a:rPr sz="2400" spc="-25" dirty="0">
                <a:solidFill>
                  <a:srgbClr val="404040"/>
                </a:solidFill>
                <a:latin typeface="Calibri"/>
                <a:cs typeface="Calibri"/>
              </a:rPr>
              <a:t>ta</a:t>
            </a:r>
            <a:r>
              <a:rPr sz="2400" dirty="0">
                <a:solidFill>
                  <a:srgbClr val="404040"/>
                </a:solidFill>
                <a:latin typeface="Calibri"/>
                <a:cs typeface="Calibri"/>
              </a:rPr>
              <a:t>tio</a:t>
            </a:r>
            <a:r>
              <a:rPr sz="2400" spc="-5" dirty="0">
                <a:solidFill>
                  <a:srgbClr val="404040"/>
                </a:solidFill>
                <a:latin typeface="Calibri"/>
                <a:cs typeface="Calibri"/>
              </a:rPr>
              <a:t>n</a:t>
            </a:r>
            <a:r>
              <a:rPr sz="2400" spc="-15" baseline="24305" dirty="0">
                <a:solidFill>
                  <a:srgbClr val="404040"/>
                </a:solidFill>
                <a:latin typeface="Calibri"/>
                <a:cs typeface="Calibri"/>
              </a:rPr>
              <a:t>4</a:t>
            </a:r>
            <a:endParaRPr sz="2400" baseline="24305">
              <a:latin typeface="Calibri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3711066" y="6513982"/>
            <a:ext cx="1721485" cy="1524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000" spc="-5" dirty="0">
                <a:solidFill>
                  <a:srgbClr val="585858"/>
                </a:solidFill>
                <a:latin typeface="Calibri"/>
                <a:cs typeface="Calibri"/>
              </a:rPr>
              <a:t>Papaioann</a:t>
            </a:r>
            <a:r>
              <a:rPr sz="1000" spc="-15" dirty="0">
                <a:solidFill>
                  <a:srgbClr val="585858"/>
                </a:solidFill>
                <a:latin typeface="Calibri"/>
                <a:cs typeface="Calibri"/>
              </a:rPr>
              <a:t>o</a:t>
            </a:r>
            <a:r>
              <a:rPr sz="1000" spc="-10" dirty="0">
                <a:solidFill>
                  <a:srgbClr val="585858"/>
                </a:solidFill>
                <a:latin typeface="Calibri"/>
                <a:cs typeface="Calibri"/>
              </a:rPr>
              <a:t>u</a:t>
            </a:r>
            <a:r>
              <a:rPr sz="1000" spc="-45" dirty="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585858"/>
                </a:solidFill>
                <a:latin typeface="Calibri"/>
                <a:cs typeface="Calibri"/>
              </a:rPr>
              <a:t>A</a:t>
            </a:r>
            <a:r>
              <a:rPr sz="1000" dirty="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585858"/>
                </a:solidFill>
                <a:latin typeface="Calibri"/>
                <a:cs typeface="Calibri"/>
              </a:rPr>
              <a:t>e</a:t>
            </a:r>
            <a:r>
              <a:rPr sz="1000" spc="-5" dirty="0">
                <a:solidFill>
                  <a:srgbClr val="585858"/>
                </a:solidFill>
                <a:latin typeface="Calibri"/>
                <a:cs typeface="Calibri"/>
              </a:rPr>
              <a:t>t</a:t>
            </a:r>
            <a:r>
              <a:rPr sz="1000" spc="10" dirty="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585858"/>
                </a:solidFill>
                <a:latin typeface="Calibri"/>
                <a:cs typeface="Calibri"/>
              </a:rPr>
              <a:t>al.</a:t>
            </a:r>
            <a:r>
              <a:rPr sz="1000" spc="-10" dirty="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sz="1000" spc="-15" dirty="0">
                <a:solidFill>
                  <a:srgbClr val="585858"/>
                </a:solidFill>
                <a:latin typeface="Calibri"/>
                <a:cs typeface="Calibri"/>
              </a:rPr>
              <a:t>C</a:t>
            </a:r>
            <a:r>
              <a:rPr sz="1000" spc="-10" dirty="0">
                <a:solidFill>
                  <a:srgbClr val="585858"/>
                </a:solidFill>
                <a:latin typeface="Calibri"/>
                <a:cs typeface="Calibri"/>
              </a:rPr>
              <a:t>M</a:t>
            </a:r>
            <a:r>
              <a:rPr sz="1000" spc="-15" dirty="0">
                <a:solidFill>
                  <a:srgbClr val="585858"/>
                </a:solidFill>
                <a:latin typeface="Calibri"/>
                <a:cs typeface="Calibri"/>
              </a:rPr>
              <a:t>AJ</a:t>
            </a:r>
            <a:r>
              <a:rPr sz="1000" dirty="0">
                <a:solidFill>
                  <a:srgbClr val="585858"/>
                </a:solidFill>
                <a:latin typeface="Calibri"/>
                <a:cs typeface="Calibri"/>
              </a:rPr>
              <a:t>.</a:t>
            </a:r>
            <a:r>
              <a:rPr sz="1000" spc="10" dirty="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585858"/>
                </a:solidFill>
                <a:latin typeface="Calibri"/>
                <a:cs typeface="Calibri"/>
              </a:rPr>
              <a:t>2</a:t>
            </a:r>
            <a:r>
              <a:rPr sz="1000" spc="-10" dirty="0">
                <a:solidFill>
                  <a:srgbClr val="585858"/>
                </a:solidFill>
                <a:latin typeface="Calibri"/>
                <a:cs typeface="Calibri"/>
              </a:rPr>
              <a:t>0</a:t>
            </a:r>
            <a:r>
              <a:rPr sz="1000" spc="-5" dirty="0">
                <a:solidFill>
                  <a:srgbClr val="585858"/>
                </a:solidFill>
                <a:latin typeface="Calibri"/>
                <a:cs typeface="Calibri"/>
              </a:rPr>
              <a:t>15</a:t>
            </a:r>
            <a:endParaRPr sz="1000">
              <a:latin typeface="Calibri"/>
              <a:cs typeface="Calibri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91515" rIns="0" bIns="0" rtlCol="0">
            <a:spAutoFit/>
          </a:bodyPr>
          <a:lstStyle/>
          <a:p>
            <a:pPr marL="1938020">
              <a:lnSpc>
                <a:spcPct val="100000"/>
              </a:lnSpc>
            </a:pPr>
            <a:r>
              <a:rPr b="0" dirty="0">
                <a:latin typeface="Calibri"/>
                <a:cs typeface="Calibri"/>
              </a:rPr>
              <a:t>Im</a:t>
            </a:r>
            <a:r>
              <a:rPr b="0" spc="5" dirty="0">
                <a:latin typeface="Calibri"/>
                <a:cs typeface="Calibri"/>
              </a:rPr>
              <a:t>p</a:t>
            </a:r>
            <a:r>
              <a:rPr b="0" spc="-15" dirty="0">
                <a:latin typeface="Calibri"/>
                <a:cs typeface="Calibri"/>
              </a:rPr>
              <a:t>act</a:t>
            </a:r>
            <a:r>
              <a:rPr b="0" spc="-25" dirty="0">
                <a:latin typeface="Calibri"/>
                <a:cs typeface="Calibri"/>
              </a:rPr>
              <a:t> </a:t>
            </a:r>
            <a:r>
              <a:rPr b="0" spc="-5" dirty="0">
                <a:latin typeface="Calibri"/>
                <a:cs typeface="Calibri"/>
              </a:rPr>
              <a:t>o</a:t>
            </a:r>
            <a:r>
              <a:rPr b="0" dirty="0">
                <a:latin typeface="Calibri"/>
                <a:cs typeface="Calibri"/>
              </a:rPr>
              <a:t>f </a:t>
            </a:r>
            <a:r>
              <a:rPr b="0" spc="10" dirty="0">
                <a:latin typeface="Calibri"/>
                <a:cs typeface="Calibri"/>
              </a:rPr>
              <a:t>f</a:t>
            </a:r>
            <a:r>
              <a:rPr b="0" spc="-85" dirty="0">
                <a:latin typeface="Calibri"/>
                <a:cs typeface="Calibri"/>
              </a:rPr>
              <a:t>r</a:t>
            </a:r>
            <a:r>
              <a:rPr b="0" spc="-20" dirty="0">
                <a:latin typeface="Calibri"/>
                <a:cs typeface="Calibri"/>
              </a:rPr>
              <a:t>actu</a:t>
            </a:r>
            <a:r>
              <a:rPr b="0" spc="-55" dirty="0">
                <a:latin typeface="Calibri"/>
                <a:cs typeface="Calibri"/>
              </a:rPr>
              <a:t>r</a:t>
            </a:r>
            <a:r>
              <a:rPr b="0" spc="-20" dirty="0">
                <a:latin typeface="Calibri"/>
                <a:cs typeface="Calibri"/>
              </a:rPr>
              <a:t>es</a:t>
            </a:r>
            <a:r>
              <a:rPr b="0" spc="-35" dirty="0">
                <a:latin typeface="Calibri"/>
                <a:cs typeface="Calibri"/>
              </a:rPr>
              <a:t> </a:t>
            </a:r>
            <a:r>
              <a:rPr b="0" dirty="0">
                <a:latin typeface="Calibri"/>
                <a:cs typeface="Calibri"/>
              </a:rPr>
              <a:t>in</a:t>
            </a:r>
            <a:r>
              <a:rPr b="0" spc="-20" dirty="0">
                <a:latin typeface="Calibri"/>
                <a:cs typeface="Calibri"/>
              </a:rPr>
              <a:t> </a:t>
            </a:r>
            <a:r>
              <a:rPr b="0" spc="-265" dirty="0">
                <a:latin typeface="Calibri"/>
                <a:cs typeface="Calibri"/>
              </a:rPr>
              <a:t>L</a:t>
            </a:r>
            <a:r>
              <a:rPr b="0" spc="-75" dirty="0">
                <a:latin typeface="Calibri"/>
                <a:cs typeface="Calibri"/>
              </a:rPr>
              <a:t>T</a:t>
            </a:r>
            <a:r>
              <a:rPr b="0" dirty="0">
                <a:latin typeface="Calibri"/>
                <a:cs typeface="Calibri"/>
              </a:rPr>
              <a:t>C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546303" y="5534964"/>
            <a:ext cx="2230120" cy="61658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ct val="100000"/>
              </a:lnSpc>
            </a:pPr>
            <a:r>
              <a:rPr sz="975" baseline="25641" dirty="0">
                <a:latin typeface="Calibri"/>
                <a:cs typeface="Calibri"/>
              </a:rPr>
              <a:t>1</a:t>
            </a:r>
            <a:r>
              <a:rPr sz="1000" spc="-5" dirty="0">
                <a:latin typeface="Calibri"/>
                <a:cs typeface="Calibri"/>
              </a:rPr>
              <a:t>Papaioan</a:t>
            </a:r>
            <a:r>
              <a:rPr sz="1000" spc="-10" dirty="0">
                <a:latin typeface="Calibri"/>
                <a:cs typeface="Calibri"/>
              </a:rPr>
              <a:t>nou</a:t>
            </a:r>
            <a:r>
              <a:rPr sz="1000" spc="-35" dirty="0">
                <a:latin typeface="Calibri"/>
                <a:cs typeface="Calibri"/>
              </a:rPr>
              <a:t> </a:t>
            </a:r>
            <a:r>
              <a:rPr sz="1000" spc="-10" dirty="0">
                <a:latin typeface="Calibri"/>
                <a:cs typeface="Calibri"/>
              </a:rPr>
              <a:t>A</a:t>
            </a:r>
            <a:r>
              <a:rPr sz="1000" spc="-15" dirty="0">
                <a:latin typeface="Calibri"/>
                <a:cs typeface="Calibri"/>
              </a:rPr>
              <a:t> </a:t>
            </a:r>
            <a:r>
              <a:rPr sz="1000" spc="-10" dirty="0">
                <a:latin typeface="Calibri"/>
                <a:cs typeface="Calibri"/>
              </a:rPr>
              <a:t>e</a:t>
            </a:r>
            <a:r>
              <a:rPr sz="1000" spc="-5" dirty="0">
                <a:latin typeface="Calibri"/>
                <a:cs typeface="Calibri"/>
              </a:rPr>
              <a:t>t</a:t>
            </a:r>
            <a:r>
              <a:rPr sz="1000" spc="15" dirty="0">
                <a:latin typeface="Calibri"/>
                <a:cs typeface="Calibri"/>
              </a:rPr>
              <a:t> </a:t>
            </a:r>
            <a:r>
              <a:rPr sz="1000" spc="-5" dirty="0">
                <a:latin typeface="Calibri"/>
                <a:cs typeface="Calibri"/>
              </a:rPr>
              <a:t>al.</a:t>
            </a:r>
            <a:r>
              <a:rPr sz="1000" dirty="0">
                <a:latin typeface="Calibri"/>
                <a:cs typeface="Calibri"/>
              </a:rPr>
              <a:t> </a:t>
            </a:r>
            <a:r>
              <a:rPr sz="1000" i="1" spc="-15" dirty="0">
                <a:latin typeface="Calibri"/>
                <a:cs typeface="Calibri"/>
              </a:rPr>
              <a:t>Os</a:t>
            </a:r>
            <a:r>
              <a:rPr sz="1000" i="1" spc="-5" dirty="0">
                <a:latin typeface="Calibri"/>
                <a:cs typeface="Calibri"/>
              </a:rPr>
              <a:t>t</a:t>
            </a:r>
            <a:r>
              <a:rPr sz="1000" i="1" dirty="0">
                <a:latin typeface="Calibri"/>
                <a:cs typeface="Calibri"/>
              </a:rPr>
              <a:t>e</a:t>
            </a:r>
            <a:r>
              <a:rPr sz="1000" i="1" spc="-10" dirty="0">
                <a:latin typeface="Calibri"/>
                <a:cs typeface="Calibri"/>
              </a:rPr>
              <a:t>opo</a:t>
            </a:r>
            <a:r>
              <a:rPr sz="1000" i="1" spc="-15" dirty="0">
                <a:latin typeface="Calibri"/>
                <a:cs typeface="Calibri"/>
              </a:rPr>
              <a:t>r</a:t>
            </a:r>
            <a:r>
              <a:rPr sz="1000" i="1" spc="-5" dirty="0">
                <a:latin typeface="Calibri"/>
                <a:cs typeface="Calibri"/>
              </a:rPr>
              <a:t>os</a:t>
            </a:r>
            <a:r>
              <a:rPr sz="1000" i="1" spc="-15" dirty="0">
                <a:latin typeface="Calibri"/>
                <a:cs typeface="Calibri"/>
              </a:rPr>
              <a:t> </a:t>
            </a:r>
            <a:r>
              <a:rPr sz="1000" i="1" spc="-5" dirty="0">
                <a:latin typeface="Calibri"/>
                <a:cs typeface="Calibri"/>
              </a:rPr>
              <a:t>In</a:t>
            </a:r>
            <a:r>
              <a:rPr sz="1000" i="1" dirty="0">
                <a:latin typeface="Calibri"/>
                <a:cs typeface="Calibri"/>
              </a:rPr>
              <a:t>t</a:t>
            </a:r>
            <a:r>
              <a:rPr sz="1000" spc="-5" dirty="0">
                <a:latin typeface="Calibri"/>
                <a:cs typeface="Calibri"/>
              </a:rPr>
              <a:t>.</a:t>
            </a:r>
            <a:r>
              <a:rPr sz="1000" spc="-10" dirty="0">
                <a:latin typeface="Calibri"/>
                <a:cs typeface="Calibri"/>
              </a:rPr>
              <a:t> </a:t>
            </a:r>
            <a:r>
              <a:rPr sz="1000" spc="-5" dirty="0">
                <a:latin typeface="Calibri"/>
                <a:cs typeface="Calibri"/>
              </a:rPr>
              <a:t>2009 </a:t>
            </a:r>
            <a:r>
              <a:rPr sz="975" baseline="25641" dirty="0">
                <a:latin typeface="Calibri"/>
                <a:cs typeface="Calibri"/>
              </a:rPr>
              <a:t>2</a:t>
            </a:r>
            <a:r>
              <a:rPr sz="1000" spc="-5" dirty="0">
                <a:latin typeface="Calibri"/>
                <a:cs typeface="Calibri"/>
              </a:rPr>
              <a:t>Ioannidis</a:t>
            </a:r>
            <a:r>
              <a:rPr sz="1000" spc="-30" dirty="0">
                <a:latin typeface="Calibri"/>
                <a:cs typeface="Calibri"/>
              </a:rPr>
              <a:t> </a:t>
            </a:r>
            <a:r>
              <a:rPr sz="1000" spc="-10" dirty="0">
                <a:latin typeface="Calibri"/>
                <a:cs typeface="Calibri"/>
              </a:rPr>
              <a:t>G</a:t>
            </a:r>
            <a:r>
              <a:rPr sz="1000" spc="-5" dirty="0">
                <a:latin typeface="Calibri"/>
                <a:cs typeface="Calibri"/>
              </a:rPr>
              <a:t> et</a:t>
            </a:r>
            <a:r>
              <a:rPr sz="1000" dirty="0">
                <a:latin typeface="Calibri"/>
                <a:cs typeface="Calibri"/>
              </a:rPr>
              <a:t> </a:t>
            </a:r>
            <a:r>
              <a:rPr sz="1000" spc="-5" dirty="0">
                <a:latin typeface="Calibri"/>
                <a:cs typeface="Calibri"/>
              </a:rPr>
              <a:t>al.</a:t>
            </a:r>
            <a:r>
              <a:rPr sz="1000" dirty="0">
                <a:latin typeface="Calibri"/>
                <a:cs typeface="Calibri"/>
              </a:rPr>
              <a:t> </a:t>
            </a:r>
            <a:r>
              <a:rPr sz="1000" i="1" spc="-15" dirty="0">
                <a:latin typeface="Calibri"/>
                <a:cs typeface="Calibri"/>
              </a:rPr>
              <a:t>C</a:t>
            </a:r>
            <a:r>
              <a:rPr sz="1000" i="1" spc="-10" dirty="0">
                <a:latin typeface="Calibri"/>
                <a:cs typeface="Calibri"/>
              </a:rPr>
              <a:t>MA</a:t>
            </a:r>
            <a:r>
              <a:rPr sz="1000" i="1" spc="-15" dirty="0">
                <a:latin typeface="Calibri"/>
                <a:cs typeface="Calibri"/>
              </a:rPr>
              <a:t>J</a:t>
            </a:r>
            <a:r>
              <a:rPr sz="1000" spc="-5" dirty="0">
                <a:latin typeface="Calibri"/>
                <a:cs typeface="Calibri"/>
              </a:rPr>
              <a:t>.</a:t>
            </a:r>
            <a:r>
              <a:rPr sz="1000" spc="25" dirty="0">
                <a:latin typeface="Calibri"/>
                <a:cs typeface="Calibri"/>
              </a:rPr>
              <a:t> </a:t>
            </a:r>
            <a:r>
              <a:rPr sz="1000" spc="-5" dirty="0">
                <a:latin typeface="Calibri"/>
                <a:cs typeface="Calibri"/>
              </a:rPr>
              <a:t>2009 </a:t>
            </a:r>
            <a:r>
              <a:rPr sz="975" baseline="25641" dirty="0">
                <a:latin typeface="Calibri"/>
                <a:cs typeface="Calibri"/>
              </a:rPr>
              <a:t>3</a:t>
            </a:r>
            <a:r>
              <a:rPr sz="1000" spc="-5" dirty="0">
                <a:latin typeface="Calibri"/>
                <a:cs typeface="Calibri"/>
              </a:rPr>
              <a:t>Wiktoro</a:t>
            </a:r>
            <a:r>
              <a:rPr sz="1000" spc="-15" dirty="0">
                <a:latin typeface="Calibri"/>
                <a:cs typeface="Calibri"/>
              </a:rPr>
              <a:t>w</a:t>
            </a:r>
            <a:r>
              <a:rPr sz="1000" spc="-5" dirty="0">
                <a:latin typeface="Calibri"/>
                <a:cs typeface="Calibri"/>
              </a:rPr>
              <a:t>icz </a:t>
            </a:r>
            <a:r>
              <a:rPr sz="1000" spc="-10" dirty="0">
                <a:latin typeface="Calibri"/>
                <a:cs typeface="Calibri"/>
              </a:rPr>
              <a:t>ME.</a:t>
            </a:r>
            <a:r>
              <a:rPr sz="1000" spc="-5" dirty="0">
                <a:latin typeface="Calibri"/>
                <a:cs typeface="Calibri"/>
              </a:rPr>
              <a:t> </a:t>
            </a:r>
            <a:r>
              <a:rPr sz="1000" i="1" spc="-15" dirty="0">
                <a:latin typeface="Calibri"/>
                <a:cs typeface="Calibri"/>
              </a:rPr>
              <a:t>Os</a:t>
            </a:r>
            <a:r>
              <a:rPr sz="1000" i="1" spc="-5" dirty="0">
                <a:latin typeface="Calibri"/>
                <a:cs typeface="Calibri"/>
              </a:rPr>
              <a:t>t</a:t>
            </a:r>
            <a:r>
              <a:rPr sz="1000" i="1" dirty="0">
                <a:latin typeface="Calibri"/>
                <a:cs typeface="Calibri"/>
              </a:rPr>
              <a:t>e</a:t>
            </a:r>
            <a:r>
              <a:rPr sz="1000" i="1" spc="-10" dirty="0">
                <a:latin typeface="Calibri"/>
                <a:cs typeface="Calibri"/>
              </a:rPr>
              <a:t>opo</a:t>
            </a:r>
            <a:r>
              <a:rPr sz="1000" i="1" spc="-15" dirty="0">
                <a:latin typeface="Calibri"/>
                <a:cs typeface="Calibri"/>
              </a:rPr>
              <a:t>r</a:t>
            </a:r>
            <a:r>
              <a:rPr sz="1000" i="1" spc="-5" dirty="0">
                <a:latin typeface="Calibri"/>
                <a:cs typeface="Calibri"/>
              </a:rPr>
              <a:t>os</a:t>
            </a:r>
            <a:r>
              <a:rPr sz="1000" i="1" spc="-15" dirty="0">
                <a:latin typeface="Calibri"/>
                <a:cs typeface="Calibri"/>
              </a:rPr>
              <a:t> </a:t>
            </a:r>
            <a:r>
              <a:rPr sz="1000" i="1" spc="-5" dirty="0">
                <a:latin typeface="Calibri"/>
                <a:cs typeface="Calibri"/>
              </a:rPr>
              <a:t>In</a:t>
            </a:r>
            <a:r>
              <a:rPr sz="1000" i="1" dirty="0">
                <a:latin typeface="Calibri"/>
                <a:cs typeface="Calibri"/>
              </a:rPr>
              <a:t>t</a:t>
            </a:r>
            <a:r>
              <a:rPr sz="1000" spc="-5" dirty="0">
                <a:latin typeface="Calibri"/>
                <a:cs typeface="Calibri"/>
              </a:rPr>
              <a:t>.</a:t>
            </a:r>
            <a:r>
              <a:rPr sz="1000" spc="-10" dirty="0">
                <a:latin typeface="Calibri"/>
                <a:cs typeface="Calibri"/>
              </a:rPr>
              <a:t> </a:t>
            </a:r>
            <a:r>
              <a:rPr sz="1000" spc="-5" dirty="0">
                <a:latin typeface="Calibri"/>
                <a:cs typeface="Calibri"/>
              </a:rPr>
              <a:t>2001 </a:t>
            </a:r>
            <a:r>
              <a:rPr sz="975" baseline="25641" dirty="0">
                <a:latin typeface="Calibri"/>
                <a:cs typeface="Calibri"/>
              </a:rPr>
              <a:t>4</a:t>
            </a:r>
            <a:r>
              <a:rPr sz="1000" spc="-5" dirty="0">
                <a:latin typeface="Calibri"/>
                <a:cs typeface="Calibri"/>
              </a:rPr>
              <a:t>Papaioan</a:t>
            </a:r>
            <a:r>
              <a:rPr sz="1000" spc="-10" dirty="0">
                <a:latin typeface="Calibri"/>
                <a:cs typeface="Calibri"/>
              </a:rPr>
              <a:t>nou</a:t>
            </a:r>
            <a:r>
              <a:rPr sz="1000" spc="-35" dirty="0">
                <a:latin typeface="Calibri"/>
                <a:cs typeface="Calibri"/>
              </a:rPr>
              <a:t> </a:t>
            </a:r>
            <a:r>
              <a:rPr sz="1000" spc="-10" dirty="0">
                <a:latin typeface="Calibri"/>
                <a:cs typeface="Calibri"/>
              </a:rPr>
              <a:t>A</a:t>
            </a:r>
            <a:r>
              <a:rPr sz="1000" spc="-15" dirty="0">
                <a:latin typeface="Calibri"/>
                <a:cs typeface="Calibri"/>
              </a:rPr>
              <a:t> </a:t>
            </a:r>
            <a:r>
              <a:rPr sz="1000" spc="-10" dirty="0">
                <a:latin typeface="Calibri"/>
                <a:cs typeface="Calibri"/>
              </a:rPr>
              <a:t>e</a:t>
            </a:r>
            <a:r>
              <a:rPr sz="1000" spc="-5" dirty="0">
                <a:latin typeface="Calibri"/>
                <a:cs typeface="Calibri"/>
              </a:rPr>
              <a:t>t</a:t>
            </a:r>
            <a:r>
              <a:rPr sz="1000" spc="15" dirty="0">
                <a:latin typeface="Calibri"/>
                <a:cs typeface="Calibri"/>
              </a:rPr>
              <a:t> </a:t>
            </a:r>
            <a:r>
              <a:rPr sz="1000" spc="-5" dirty="0">
                <a:latin typeface="Calibri"/>
                <a:cs typeface="Calibri"/>
              </a:rPr>
              <a:t>al.</a:t>
            </a:r>
            <a:r>
              <a:rPr sz="1000" dirty="0">
                <a:latin typeface="Calibri"/>
                <a:cs typeface="Calibri"/>
              </a:rPr>
              <a:t> </a:t>
            </a:r>
            <a:r>
              <a:rPr sz="1000" i="1" spc="-10" dirty="0">
                <a:latin typeface="Calibri"/>
                <a:cs typeface="Calibri"/>
              </a:rPr>
              <a:t>Am </a:t>
            </a:r>
            <a:r>
              <a:rPr sz="1000" i="1" spc="-5" dirty="0">
                <a:latin typeface="Calibri"/>
                <a:cs typeface="Calibri"/>
              </a:rPr>
              <a:t>J</a:t>
            </a:r>
            <a:r>
              <a:rPr sz="1000" i="1" spc="5" dirty="0">
                <a:latin typeface="Calibri"/>
                <a:cs typeface="Calibri"/>
              </a:rPr>
              <a:t> </a:t>
            </a:r>
            <a:r>
              <a:rPr sz="1000" i="1" spc="-10" dirty="0">
                <a:latin typeface="Calibri"/>
                <a:cs typeface="Calibri"/>
              </a:rPr>
              <a:t>Me</a:t>
            </a:r>
            <a:r>
              <a:rPr sz="1000" i="1" spc="-5" dirty="0">
                <a:latin typeface="Calibri"/>
                <a:cs typeface="Calibri"/>
              </a:rPr>
              <a:t>d</a:t>
            </a:r>
            <a:r>
              <a:rPr sz="1000" spc="-5" dirty="0">
                <a:latin typeface="Calibri"/>
                <a:cs typeface="Calibri"/>
              </a:rPr>
              <a:t>.</a:t>
            </a:r>
            <a:r>
              <a:rPr sz="1000" spc="-10" dirty="0">
                <a:latin typeface="Calibri"/>
                <a:cs typeface="Calibri"/>
              </a:rPr>
              <a:t> 2002</a:t>
            </a:r>
            <a:endParaRPr sz="1000">
              <a:latin typeface="Calibri"/>
              <a:cs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91515" rIns="0" bIns="0" rtlCol="0">
            <a:spAutoFit/>
          </a:bodyPr>
          <a:lstStyle/>
          <a:p>
            <a:pPr marL="1832610">
              <a:lnSpc>
                <a:spcPct val="100000"/>
              </a:lnSpc>
            </a:pPr>
            <a:r>
              <a:rPr dirty="0">
                <a:latin typeface="Calibri"/>
                <a:cs typeface="Calibri"/>
              </a:rPr>
              <a:t>In </a:t>
            </a:r>
            <a:r>
              <a:rPr spc="-20" dirty="0">
                <a:latin typeface="Calibri"/>
                <a:cs typeface="Calibri"/>
              </a:rPr>
              <a:t>w</a:t>
            </a:r>
            <a:r>
              <a:rPr dirty="0">
                <a:latin typeface="Calibri"/>
                <a:cs typeface="Calibri"/>
              </a:rPr>
              <a:t>omen, a hip </a:t>
            </a:r>
            <a:r>
              <a:rPr spc="5" dirty="0">
                <a:latin typeface="Calibri"/>
                <a:cs typeface="Calibri"/>
              </a:rPr>
              <a:t>f</a:t>
            </a:r>
            <a:r>
              <a:rPr spc="-80" dirty="0">
                <a:latin typeface="Calibri"/>
                <a:cs typeface="Calibri"/>
              </a:rPr>
              <a:t>r</a:t>
            </a:r>
            <a:r>
              <a:rPr dirty="0">
                <a:latin typeface="Calibri"/>
                <a:cs typeface="Calibri"/>
              </a:rPr>
              <a:t>actu</a:t>
            </a:r>
            <a:r>
              <a:rPr spc="-30" dirty="0">
                <a:latin typeface="Calibri"/>
                <a:cs typeface="Calibri"/>
              </a:rPr>
              <a:t>r</a:t>
            </a:r>
            <a:r>
              <a:rPr dirty="0">
                <a:latin typeface="Calibri"/>
                <a:cs typeface="Calibri"/>
              </a:rPr>
              <a:t>e</a:t>
            </a:r>
            <a:r>
              <a:rPr spc="-25" dirty="0">
                <a:latin typeface="Calibri"/>
                <a:cs typeface="Calibri"/>
              </a:rPr>
              <a:t> </a:t>
            </a:r>
            <a:r>
              <a:rPr dirty="0">
                <a:latin typeface="Calibri"/>
                <a:cs typeface="Calibri"/>
              </a:rPr>
              <a:t>leads </a:t>
            </a:r>
            <a:r>
              <a:rPr spc="-35" dirty="0">
                <a:latin typeface="Calibri"/>
                <a:cs typeface="Calibri"/>
              </a:rPr>
              <a:t>t</a:t>
            </a:r>
            <a:r>
              <a:rPr dirty="0">
                <a:latin typeface="Calibri"/>
                <a:cs typeface="Calibri"/>
              </a:rPr>
              <a:t>o…</a:t>
            </a:r>
          </a:p>
        </p:txBody>
      </p:sp>
      <p:sp>
        <p:nvSpPr>
          <p:cNvPr id="3" name="object 3"/>
          <p:cNvSpPr/>
          <p:nvPr/>
        </p:nvSpPr>
        <p:spPr>
          <a:xfrm>
            <a:off x="3406140" y="1414272"/>
            <a:ext cx="5314188" cy="91135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3523488" y="1572767"/>
            <a:ext cx="3447288" cy="57150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3432936" y="1440307"/>
            <a:ext cx="5207000" cy="805815"/>
          </a:xfrm>
          <a:custGeom>
            <a:avLst/>
            <a:gdLst/>
            <a:ahLst/>
            <a:cxnLst/>
            <a:rect l="l" t="t" r="r" b="b"/>
            <a:pathLst>
              <a:path w="5207000" h="805814">
                <a:moveTo>
                  <a:pt x="5072761" y="0"/>
                </a:moveTo>
                <a:lnTo>
                  <a:pt x="0" y="0"/>
                </a:lnTo>
                <a:lnTo>
                  <a:pt x="0" y="805560"/>
                </a:lnTo>
                <a:lnTo>
                  <a:pt x="5086789" y="804836"/>
                </a:lnTo>
                <a:lnTo>
                  <a:pt x="5127799" y="793784"/>
                </a:lnTo>
                <a:lnTo>
                  <a:pt x="5162469" y="771149"/>
                </a:lnTo>
                <a:lnTo>
                  <a:pt x="5188574" y="739172"/>
                </a:lnTo>
                <a:lnTo>
                  <a:pt x="5203886" y="700090"/>
                </a:lnTo>
                <a:lnTo>
                  <a:pt x="5206999" y="671194"/>
                </a:lnTo>
                <a:lnTo>
                  <a:pt x="5206999" y="134238"/>
                </a:lnTo>
                <a:lnTo>
                  <a:pt x="5200342" y="92352"/>
                </a:lnTo>
                <a:lnTo>
                  <a:pt x="5181361" y="55292"/>
                </a:lnTo>
                <a:lnTo>
                  <a:pt x="5152284" y="26061"/>
                </a:lnTo>
                <a:lnTo>
                  <a:pt x="5115340" y="6886"/>
                </a:lnTo>
                <a:lnTo>
                  <a:pt x="5072761" y="0"/>
                </a:lnTo>
                <a:close/>
              </a:path>
            </a:pathLst>
          </a:custGeom>
          <a:solidFill>
            <a:srgbClr val="5BC0B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523875" y="1337436"/>
            <a:ext cx="2929255" cy="1007110"/>
          </a:xfrm>
          <a:custGeom>
            <a:avLst/>
            <a:gdLst/>
            <a:ahLst/>
            <a:cxnLst/>
            <a:rect l="l" t="t" r="r" b="b"/>
            <a:pathLst>
              <a:path w="2929254" h="1007110">
                <a:moveTo>
                  <a:pt x="2761107" y="0"/>
                </a:moveTo>
                <a:lnTo>
                  <a:pt x="157603" y="305"/>
                </a:lnTo>
                <a:lnTo>
                  <a:pt x="115398" y="8354"/>
                </a:lnTo>
                <a:lnTo>
                  <a:pt x="77664" y="26262"/>
                </a:lnTo>
                <a:lnTo>
                  <a:pt x="45828" y="52601"/>
                </a:lnTo>
                <a:lnTo>
                  <a:pt x="21320" y="85939"/>
                </a:lnTo>
                <a:lnTo>
                  <a:pt x="5568" y="124847"/>
                </a:lnTo>
                <a:lnTo>
                  <a:pt x="0" y="167893"/>
                </a:lnTo>
                <a:lnTo>
                  <a:pt x="299" y="849319"/>
                </a:lnTo>
                <a:lnTo>
                  <a:pt x="8323" y="891514"/>
                </a:lnTo>
                <a:lnTo>
                  <a:pt x="26212" y="929256"/>
                </a:lnTo>
                <a:lnTo>
                  <a:pt x="52536" y="961109"/>
                </a:lnTo>
                <a:lnTo>
                  <a:pt x="85865" y="985637"/>
                </a:lnTo>
                <a:lnTo>
                  <a:pt x="124769" y="1001407"/>
                </a:lnTo>
                <a:lnTo>
                  <a:pt x="167817" y="1006983"/>
                </a:lnTo>
                <a:lnTo>
                  <a:pt x="2771183" y="1006685"/>
                </a:lnTo>
                <a:lnTo>
                  <a:pt x="2813423" y="998664"/>
                </a:lnTo>
                <a:lnTo>
                  <a:pt x="2851182" y="980773"/>
                </a:lnTo>
                <a:lnTo>
                  <a:pt x="2883033" y="954447"/>
                </a:lnTo>
                <a:lnTo>
                  <a:pt x="2907549" y="921121"/>
                </a:lnTo>
                <a:lnTo>
                  <a:pt x="2923305" y="882232"/>
                </a:lnTo>
                <a:lnTo>
                  <a:pt x="2928874" y="839215"/>
                </a:lnTo>
                <a:lnTo>
                  <a:pt x="2928570" y="157716"/>
                </a:lnTo>
                <a:lnTo>
                  <a:pt x="2920542" y="115488"/>
                </a:lnTo>
                <a:lnTo>
                  <a:pt x="2902662" y="77728"/>
                </a:lnTo>
                <a:lnTo>
                  <a:pt x="2876353" y="45868"/>
                </a:lnTo>
                <a:lnTo>
                  <a:pt x="2843041" y="21340"/>
                </a:lnTo>
                <a:lnTo>
                  <a:pt x="2804151" y="5573"/>
                </a:lnTo>
                <a:lnTo>
                  <a:pt x="2761107" y="0"/>
                </a:lnTo>
                <a:close/>
              </a:path>
            </a:pathLst>
          </a:custGeom>
          <a:solidFill>
            <a:srgbClr val="7A41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3406140" y="2470404"/>
            <a:ext cx="5314188" cy="912876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3525011" y="2479548"/>
            <a:ext cx="5221224" cy="931163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3432936" y="2497582"/>
            <a:ext cx="5207000" cy="805815"/>
          </a:xfrm>
          <a:custGeom>
            <a:avLst/>
            <a:gdLst/>
            <a:ahLst/>
            <a:cxnLst/>
            <a:rect l="l" t="t" r="r" b="b"/>
            <a:pathLst>
              <a:path w="5207000" h="805814">
                <a:moveTo>
                  <a:pt x="5072761" y="0"/>
                </a:moveTo>
                <a:lnTo>
                  <a:pt x="0" y="0"/>
                </a:lnTo>
                <a:lnTo>
                  <a:pt x="0" y="805560"/>
                </a:lnTo>
                <a:lnTo>
                  <a:pt x="5086693" y="804847"/>
                </a:lnTo>
                <a:lnTo>
                  <a:pt x="5127732" y="793835"/>
                </a:lnTo>
                <a:lnTo>
                  <a:pt x="5162430" y="771241"/>
                </a:lnTo>
                <a:lnTo>
                  <a:pt x="5188557" y="739294"/>
                </a:lnTo>
                <a:lnTo>
                  <a:pt x="5203884" y="700224"/>
                </a:lnTo>
                <a:lnTo>
                  <a:pt x="5206999" y="671321"/>
                </a:lnTo>
                <a:lnTo>
                  <a:pt x="5206999" y="134238"/>
                </a:lnTo>
                <a:lnTo>
                  <a:pt x="5200342" y="92352"/>
                </a:lnTo>
                <a:lnTo>
                  <a:pt x="5181361" y="55292"/>
                </a:lnTo>
                <a:lnTo>
                  <a:pt x="5152284" y="26061"/>
                </a:lnTo>
                <a:lnTo>
                  <a:pt x="5115340" y="6886"/>
                </a:lnTo>
                <a:lnTo>
                  <a:pt x="5072761" y="0"/>
                </a:lnTo>
                <a:close/>
              </a:path>
            </a:pathLst>
          </a:custGeom>
          <a:solidFill>
            <a:srgbClr val="5BC0B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504024" y="2396870"/>
            <a:ext cx="2929255" cy="1007110"/>
          </a:xfrm>
          <a:custGeom>
            <a:avLst/>
            <a:gdLst/>
            <a:ahLst/>
            <a:cxnLst/>
            <a:rect l="l" t="t" r="r" b="b"/>
            <a:pathLst>
              <a:path w="2929254" h="1007110">
                <a:moveTo>
                  <a:pt x="2761145" y="0"/>
                </a:moveTo>
                <a:lnTo>
                  <a:pt x="157706" y="300"/>
                </a:lnTo>
                <a:lnTo>
                  <a:pt x="115478" y="8330"/>
                </a:lnTo>
                <a:lnTo>
                  <a:pt x="77721" y="26226"/>
                </a:lnTo>
                <a:lnTo>
                  <a:pt x="45863" y="52552"/>
                </a:lnTo>
                <a:lnTo>
                  <a:pt x="21337" y="85874"/>
                </a:lnTo>
                <a:lnTo>
                  <a:pt x="5572" y="124757"/>
                </a:lnTo>
                <a:lnTo>
                  <a:pt x="0" y="167766"/>
                </a:lnTo>
                <a:lnTo>
                  <a:pt x="306" y="849315"/>
                </a:lnTo>
                <a:lnTo>
                  <a:pt x="8352" y="891533"/>
                </a:lnTo>
                <a:lnTo>
                  <a:pt x="26253" y="929281"/>
                </a:lnTo>
                <a:lnTo>
                  <a:pt x="52580" y="961130"/>
                </a:lnTo>
                <a:lnTo>
                  <a:pt x="85905" y="985650"/>
                </a:lnTo>
                <a:lnTo>
                  <a:pt x="124798" y="1001411"/>
                </a:lnTo>
                <a:lnTo>
                  <a:pt x="167830" y="1006982"/>
                </a:lnTo>
                <a:lnTo>
                  <a:pt x="2771321" y="1006679"/>
                </a:lnTo>
                <a:lnTo>
                  <a:pt x="2813538" y="998638"/>
                </a:lnTo>
                <a:lnTo>
                  <a:pt x="2851273" y="980734"/>
                </a:lnTo>
                <a:lnTo>
                  <a:pt x="2883103" y="954395"/>
                </a:lnTo>
                <a:lnTo>
                  <a:pt x="2907602" y="921054"/>
                </a:lnTo>
                <a:lnTo>
                  <a:pt x="2923347" y="882142"/>
                </a:lnTo>
                <a:lnTo>
                  <a:pt x="2928912" y="839088"/>
                </a:lnTo>
                <a:lnTo>
                  <a:pt x="2928615" y="157703"/>
                </a:lnTo>
                <a:lnTo>
                  <a:pt x="2920605" y="115498"/>
                </a:lnTo>
                <a:lnTo>
                  <a:pt x="2902734" y="77747"/>
                </a:lnTo>
                <a:lnTo>
                  <a:pt x="2876425" y="45886"/>
                </a:lnTo>
                <a:lnTo>
                  <a:pt x="2843107" y="21351"/>
                </a:lnTo>
                <a:lnTo>
                  <a:pt x="2804205" y="5577"/>
                </a:lnTo>
                <a:lnTo>
                  <a:pt x="2761145" y="0"/>
                </a:lnTo>
                <a:close/>
              </a:path>
            </a:pathLst>
          </a:custGeom>
          <a:solidFill>
            <a:srgbClr val="7A41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3406140" y="3528059"/>
            <a:ext cx="5314188" cy="912876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3525011" y="3688079"/>
            <a:ext cx="2282952" cy="57150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3432936" y="3554857"/>
            <a:ext cx="5207000" cy="805815"/>
          </a:xfrm>
          <a:custGeom>
            <a:avLst/>
            <a:gdLst/>
            <a:ahLst/>
            <a:cxnLst/>
            <a:rect l="l" t="t" r="r" b="b"/>
            <a:pathLst>
              <a:path w="5207000" h="805814">
                <a:moveTo>
                  <a:pt x="5072761" y="0"/>
                </a:moveTo>
                <a:lnTo>
                  <a:pt x="0" y="0"/>
                </a:lnTo>
                <a:lnTo>
                  <a:pt x="0" y="805560"/>
                </a:lnTo>
                <a:lnTo>
                  <a:pt x="5086693" y="804847"/>
                </a:lnTo>
                <a:lnTo>
                  <a:pt x="5127732" y="793835"/>
                </a:lnTo>
                <a:lnTo>
                  <a:pt x="5162430" y="771241"/>
                </a:lnTo>
                <a:lnTo>
                  <a:pt x="5188557" y="739294"/>
                </a:lnTo>
                <a:lnTo>
                  <a:pt x="5203884" y="700224"/>
                </a:lnTo>
                <a:lnTo>
                  <a:pt x="5206999" y="671321"/>
                </a:lnTo>
                <a:lnTo>
                  <a:pt x="5206999" y="134238"/>
                </a:lnTo>
                <a:lnTo>
                  <a:pt x="5200342" y="92352"/>
                </a:lnTo>
                <a:lnTo>
                  <a:pt x="5181361" y="55292"/>
                </a:lnTo>
                <a:lnTo>
                  <a:pt x="5152284" y="26061"/>
                </a:lnTo>
                <a:lnTo>
                  <a:pt x="5115340" y="6886"/>
                </a:lnTo>
                <a:lnTo>
                  <a:pt x="5072761" y="0"/>
                </a:lnTo>
                <a:close/>
              </a:path>
            </a:pathLst>
          </a:custGeom>
          <a:solidFill>
            <a:srgbClr val="5BC0B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504024" y="3454146"/>
            <a:ext cx="2929255" cy="1007110"/>
          </a:xfrm>
          <a:custGeom>
            <a:avLst/>
            <a:gdLst/>
            <a:ahLst/>
            <a:cxnLst/>
            <a:rect l="l" t="t" r="r" b="b"/>
            <a:pathLst>
              <a:path w="2929254" h="1007110">
                <a:moveTo>
                  <a:pt x="2761145" y="0"/>
                </a:moveTo>
                <a:lnTo>
                  <a:pt x="157606" y="306"/>
                </a:lnTo>
                <a:lnTo>
                  <a:pt x="115402" y="8356"/>
                </a:lnTo>
                <a:lnTo>
                  <a:pt x="77668" y="26265"/>
                </a:lnTo>
                <a:lnTo>
                  <a:pt x="45831" y="52604"/>
                </a:lnTo>
                <a:lnTo>
                  <a:pt x="21322" y="85942"/>
                </a:lnTo>
                <a:lnTo>
                  <a:pt x="5568" y="124848"/>
                </a:lnTo>
                <a:lnTo>
                  <a:pt x="0" y="167893"/>
                </a:lnTo>
                <a:lnTo>
                  <a:pt x="300" y="849329"/>
                </a:lnTo>
                <a:lnTo>
                  <a:pt x="8327" y="891522"/>
                </a:lnTo>
                <a:lnTo>
                  <a:pt x="26219" y="929261"/>
                </a:lnTo>
                <a:lnTo>
                  <a:pt x="52546" y="961112"/>
                </a:lnTo>
                <a:lnTo>
                  <a:pt x="85877" y="985639"/>
                </a:lnTo>
                <a:lnTo>
                  <a:pt x="124782" y="1001407"/>
                </a:lnTo>
                <a:lnTo>
                  <a:pt x="167830" y="1006982"/>
                </a:lnTo>
                <a:lnTo>
                  <a:pt x="2771221" y="1006685"/>
                </a:lnTo>
                <a:lnTo>
                  <a:pt x="2813462" y="998664"/>
                </a:lnTo>
                <a:lnTo>
                  <a:pt x="2851220" y="980773"/>
                </a:lnTo>
                <a:lnTo>
                  <a:pt x="2883071" y="954447"/>
                </a:lnTo>
                <a:lnTo>
                  <a:pt x="2907587" y="921121"/>
                </a:lnTo>
                <a:lnTo>
                  <a:pt x="2923343" y="882232"/>
                </a:lnTo>
                <a:lnTo>
                  <a:pt x="2928912" y="839215"/>
                </a:lnTo>
                <a:lnTo>
                  <a:pt x="2928609" y="157716"/>
                </a:lnTo>
                <a:lnTo>
                  <a:pt x="2920580" y="115488"/>
                </a:lnTo>
                <a:lnTo>
                  <a:pt x="2902700" y="77728"/>
                </a:lnTo>
                <a:lnTo>
                  <a:pt x="2876391" y="45868"/>
                </a:lnTo>
                <a:lnTo>
                  <a:pt x="2843079" y="21340"/>
                </a:lnTo>
                <a:lnTo>
                  <a:pt x="2804189" y="5573"/>
                </a:lnTo>
                <a:lnTo>
                  <a:pt x="2761145" y="0"/>
                </a:lnTo>
                <a:close/>
              </a:path>
            </a:pathLst>
          </a:custGeom>
          <a:solidFill>
            <a:srgbClr val="7A41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3406140" y="4585715"/>
            <a:ext cx="5314188" cy="912876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3525011" y="4623815"/>
            <a:ext cx="4381499" cy="815340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3432936" y="4612132"/>
            <a:ext cx="5207000" cy="805815"/>
          </a:xfrm>
          <a:custGeom>
            <a:avLst/>
            <a:gdLst/>
            <a:ahLst/>
            <a:cxnLst/>
            <a:rect l="l" t="t" r="r" b="b"/>
            <a:pathLst>
              <a:path w="5207000" h="805814">
                <a:moveTo>
                  <a:pt x="5072761" y="0"/>
                </a:moveTo>
                <a:lnTo>
                  <a:pt x="0" y="0"/>
                </a:lnTo>
                <a:lnTo>
                  <a:pt x="0" y="805561"/>
                </a:lnTo>
                <a:lnTo>
                  <a:pt x="5086693" y="804847"/>
                </a:lnTo>
                <a:lnTo>
                  <a:pt x="5127732" y="793835"/>
                </a:lnTo>
                <a:lnTo>
                  <a:pt x="5162430" y="771241"/>
                </a:lnTo>
                <a:lnTo>
                  <a:pt x="5188557" y="739294"/>
                </a:lnTo>
                <a:lnTo>
                  <a:pt x="5203884" y="700224"/>
                </a:lnTo>
                <a:lnTo>
                  <a:pt x="5206999" y="671322"/>
                </a:lnTo>
                <a:lnTo>
                  <a:pt x="5206999" y="134366"/>
                </a:lnTo>
                <a:lnTo>
                  <a:pt x="5200317" y="92390"/>
                </a:lnTo>
                <a:lnTo>
                  <a:pt x="5181326" y="55327"/>
                </a:lnTo>
                <a:lnTo>
                  <a:pt x="5152252" y="26082"/>
                </a:lnTo>
                <a:lnTo>
                  <a:pt x="5115321" y="6893"/>
                </a:lnTo>
                <a:lnTo>
                  <a:pt x="5072761" y="0"/>
                </a:lnTo>
                <a:close/>
              </a:path>
            </a:pathLst>
          </a:custGeom>
          <a:solidFill>
            <a:srgbClr val="5BC0B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 txBox="1"/>
          <p:nvPr/>
        </p:nvSpPr>
        <p:spPr>
          <a:xfrm>
            <a:off x="546303" y="4627879"/>
            <a:ext cx="2818130" cy="15138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826769" marR="791210" algn="ctr">
              <a:lnSpc>
                <a:spcPct val="127099"/>
              </a:lnSpc>
            </a:pPr>
            <a:r>
              <a:rPr sz="2400" b="1" spc="-20" dirty="0">
                <a:solidFill>
                  <a:srgbClr val="FFFFFF"/>
                </a:solidFill>
                <a:latin typeface="Calibri"/>
                <a:cs typeface="Calibri"/>
              </a:rPr>
              <a:t>1</a:t>
            </a:r>
            <a:r>
              <a:rPr sz="2400" b="1" spc="-5" dirty="0">
                <a:solidFill>
                  <a:srgbClr val="FFFFFF"/>
                </a:solidFill>
                <a:latin typeface="Calibri"/>
                <a:cs typeface="Calibri"/>
              </a:rPr>
              <a:t>-</a:t>
            </a:r>
            <a:r>
              <a:rPr sz="2400" b="1" spc="-40" dirty="0">
                <a:solidFill>
                  <a:srgbClr val="FFFFFF"/>
                </a:solidFill>
                <a:latin typeface="Calibri"/>
                <a:cs typeface="Calibri"/>
              </a:rPr>
              <a:t>y</a:t>
            </a:r>
            <a:r>
              <a:rPr sz="2400" b="1" spc="-5" dirty="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sz="2400" b="1" spc="5" dirty="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sz="2400" b="1" dirty="0">
                <a:solidFill>
                  <a:srgbClr val="FFFFFF"/>
                </a:solidFill>
                <a:latin typeface="Calibri"/>
                <a:cs typeface="Calibri"/>
              </a:rPr>
              <a:t>r </a:t>
            </a:r>
            <a:r>
              <a:rPr sz="2400" b="1" spc="-25" dirty="0">
                <a:solidFill>
                  <a:srgbClr val="FFFFFF"/>
                </a:solidFill>
                <a:latin typeface="Calibri"/>
                <a:cs typeface="Calibri"/>
              </a:rPr>
              <a:t>M</a:t>
            </a:r>
            <a:r>
              <a:rPr sz="2400" b="1" spc="-10" dirty="0">
                <a:solidFill>
                  <a:srgbClr val="FFFFFF"/>
                </a:solidFill>
                <a:latin typeface="Calibri"/>
                <a:cs typeface="Calibri"/>
              </a:rPr>
              <a:t>o</a:t>
            </a:r>
            <a:r>
              <a:rPr sz="2400" b="1" spc="-5" dirty="0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sz="2400" b="1" spc="-30" dirty="0">
                <a:solidFill>
                  <a:srgbClr val="FFFFFF"/>
                </a:solidFill>
                <a:latin typeface="Calibri"/>
                <a:cs typeface="Calibri"/>
              </a:rPr>
              <a:t>t</a:t>
            </a:r>
            <a:r>
              <a:rPr sz="2400" b="1" spc="-10" dirty="0">
                <a:solidFill>
                  <a:srgbClr val="FFFFFF"/>
                </a:solidFill>
                <a:latin typeface="Calibri"/>
                <a:cs typeface="Calibri"/>
              </a:rPr>
              <a:t>ality</a:t>
            </a:r>
            <a:endParaRPr sz="24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2005"/>
              </a:spcBef>
            </a:pPr>
            <a:r>
              <a:rPr sz="975" baseline="25641" dirty="0">
                <a:latin typeface="Calibri"/>
                <a:cs typeface="Calibri"/>
              </a:rPr>
              <a:t>1</a:t>
            </a:r>
            <a:r>
              <a:rPr sz="1000" spc="-5" dirty="0">
                <a:latin typeface="Calibri"/>
                <a:cs typeface="Calibri"/>
              </a:rPr>
              <a:t>Papaioan</a:t>
            </a:r>
            <a:r>
              <a:rPr sz="1000" spc="-10" dirty="0">
                <a:latin typeface="Calibri"/>
                <a:cs typeface="Calibri"/>
              </a:rPr>
              <a:t>nou</a:t>
            </a:r>
            <a:r>
              <a:rPr sz="1000" spc="-35" dirty="0">
                <a:latin typeface="Calibri"/>
                <a:cs typeface="Calibri"/>
              </a:rPr>
              <a:t> </a:t>
            </a:r>
            <a:r>
              <a:rPr sz="1000" spc="-10" dirty="0">
                <a:latin typeface="Calibri"/>
                <a:cs typeface="Calibri"/>
              </a:rPr>
              <a:t>A</a:t>
            </a:r>
            <a:r>
              <a:rPr sz="1000" spc="-15" dirty="0">
                <a:latin typeface="Calibri"/>
                <a:cs typeface="Calibri"/>
              </a:rPr>
              <a:t> </a:t>
            </a:r>
            <a:r>
              <a:rPr sz="1000" spc="-10" dirty="0">
                <a:latin typeface="Calibri"/>
                <a:cs typeface="Calibri"/>
              </a:rPr>
              <a:t>e</a:t>
            </a:r>
            <a:r>
              <a:rPr sz="1000" spc="-5" dirty="0">
                <a:latin typeface="Calibri"/>
                <a:cs typeface="Calibri"/>
              </a:rPr>
              <a:t>t</a:t>
            </a:r>
            <a:r>
              <a:rPr sz="1000" spc="15" dirty="0">
                <a:latin typeface="Calibri"/>
                <a:cs typeface="Calibri"/>
              </a:rPr>
              <a:t> </a:t>
            </a:r>
            <a:r>
              <a:rPr sz="1000" spc="-5" dirty="0">
                <a:latin typeface="Calibri"/>
                <a:cs typeface="Calibri"/>
              </a:rPr>
              <a:t>al.</a:t>
            </a:r>
            <a:r>
              <a:rPr sz="1000" dirty="0">
                <a:latin typeface="Calibri"/>
                <a:cs typeface="Calibri"/>
              </a:rPr>
              <a:t> </a:t>
            </a:r>
            <a:r>
              <a:rPr sz="1000" i="1" spc="-5" dirty="0">
                <a:latin typeface="Calibri"/>
                <a:cs typeface="Calibri"/>
              </a:rPr>
              <a:t>J</a:t>
            </a:r>
            <a:r>
              <a:rPr sz="1000" i="1" spc="5" dirty="0">
                <a:latin typeface="Calibri"/>
                <a:cs typeface="Calibri"/>
              </a:rPr>
              <a:t> </a:t>
            </a:r>
            <a:r>
              <a:rPr sz="1000" i="1" dirty="0">
                <a:latin typeface="Calibri"/>
                <a:cs typeface="Calibri"/>
              </a:rPr>
              <a:t>So</a:t>
            </a:r>
            <a:r>
              <a:rPr sz="1000" i="1" spc="-5" dirty="0">
                <a:latin typeface="Calibri"/>
                <a:cs typeface="Calibri"/>
              </a:rPr>
              <a:t>c</a:t>
            </a:r>
            <a:r>
              <a:rPr sz="1000" i="1" spc="-20" dirty="0">
                <a:latin typeface="Calibri"/>
                <a:cs typeface="Calibri"/>
              </a:rPr>
              <a:t> </a:t>
            </a:r>
            <a:r>
              <a:rPr sz="1000" i="1" spc="-15" dirty="0">
                <a:latin typeface="Calibri"/>
                <a:cs typeface="Calibri"/>
              </a:rPr>
              <a:t>O</a:t>
            </a:r>
            <a:r>
              <a:rPr sz="1000" i="1" spc="-10" dirty="0">
                <a:latin typeface="Calibri"/>
                <a:cs typeface="Calibri"/>
              </a:rPr>
              <a:t>bs</a:t>
            </a:r>
            <a:r>
              <a:rPr sz="1000" i="1" spc="-5" dirty="0">
                <a:latin typeface="Calibri"/>
                <a:cs typeface="Calibri"/>
              </a:rPr>
              <a:t>t</a:t>
            </a:r>
            <a:r>
              <a:rPr sz="1000" i="1" dirty="0">
                <a:latin typeface="Calibri"/>
                <a:cs typeface="Calibri"/>
              </a:rPr>
              <a:t>e</a:t>
            </a:r>
            <a:r>
              <a:rPr sz="1000" i="1" spc="-5" dirty="0">
                <a:latin typeface="Calibri"/>
                <a:cs typeface="Calibri"/>
              </a:rPr>
              <a:t>t</a:t>
            </a:r>
            <a:r>
              <a:rPr sz="1000" i="1" spc="5" dirty="0">
                <a:latin typeface="Calibri"/>
                <a:cs typeface="Calibri"/>
              </a:rPr>
              <a:t> </a:t>
            </a:r>
            <a:r>
              <a:rPr sz="1000" i="1" spc="-15" dirty="0">
                <a:latin typeface="Calibri"/>
                <a:cs typeface="Calibri"/>
              </a:rPr>
              <a:t>Gyn</a:t>
            </a:r>
            <a:r>
              <a:rPr sz="1000" i="1" spc="-5" dirty="0">
                <a:latin typeface="Calibri"/>
                <a:cs typeface="Calibri"/>
              </a:rPr>
              <a:t>ae</a:t>
            </a:r>
            <a:r>
              <a:rPr sz="1000" i="1" dirty="0">
                <a:latin typeface="Calibri"/>
                <a:cs typeface="Calibri"/>
              </a:rPr>
              <a:t>c</a:t>
            </a:r>
            <a:r>
              <a:rPr sz="1000" i="1" spc="-5" dirty="0">
                <a:latin typeface="Calibri"/>
                <a:cs typeface="Calibri"/>
              </a:rPr>
              <a:t>ol</a:t>
            </a:r>
            <a:r>
              <a:rPr sz="1000" i="1" spc="-20" dirty="0">
                <a:latin typeface="Calibri"/>
                <a:cs typeface="Calibri"/>
              </a:rPr>
              <a:t> </a:t>
            </a:r>
            <a:r>
              <a:rPr sz="1000" i="1" spc="-15" dirty="0">
                <a:latin typeface="Calibri"/>
                <a:cs typeface="Calibri"/>
              </a:rPr>
              <a:t>C</a:t>
            </a:r>
            <a:r>
              <a:rPr sz="1000" i="1" spc="-5" dirty="0">
                <a:latin typeface="Calibri"/>
                <a:cs typeface="Calibri"/>
              </a:rPr>
              <a:t>an.</a:t>
            </a:r>
            <a:r>
              <a:rPr sz="1000" i="1" dirty="0">
                <a:latin typeface="Calibri"/>
                <a:cs typeface="Calibri"/>
              </a:rPr>
              <a:t> </a:t>
            </a:r>
            <a:r>
              <a:rPr sz="1000" spc="-10" dirty="0">
                <a:latin typeface="Calibri"/>
                <a:cs typeface="Calibri"/>
              </a:rPr>
              <a:t>2000</a:t>
            </a:r>
            <a:endParaRPr sz="10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975" baseline="25641" dirty="0">
                <a:latin typeface="Calibri"/>
                <a:cs typeface="Calibri"/>
              </a:rPr>
              <a:t>2</a:t>
            </a:r>
            <a:r>
              <a:rPr sz="1000" spc="-10" dirty="0">
                <a:latin typeface="Calibri"/>
                <a:cs typeface="Calibri"/>
              </a:rPr>
              <a:t>Neu</a:t>
            </a:r>
            <a:r>
              <a:rPr sz="1000" spc="-15" dirty="0">
                <a:latin typeface="Calibri"/>
                <a:cs typeface="Calibri"/>
              </a:rPr>
              <a:t>m</a:t>
            </a:r>
            <a:r>
              <a:rPr sz="1000" spc="-5" dirty="0">
                <a:latin typeface="Calibri"/>
                <a:cs typeface="Calibri"/>
              </a:rPr>
              <a:t>an</a:t>
            </a:r>
            <a:r>
              <a:rPr sz="1000" spc="5" dirty="0">
                <a:latin typeface="Calibri"/>
                <a:cs typeface="Calibri"/>
              </a:rPr>
              <a:t> </a:t>
            </a:r>
            <a:r>
              <a:rPr sz="1000" spc="-10" dirty="0">
                <a:latin typeface="Calibri"/>
                <a:cs typeface="Calibri"/>
              </a:rPr>
              <a:t>M</a:t>
            </a:r>
            <a:r>
              <a:rPr sz="1000" dirty="0">
                <a:latin typeface="Calibri"/>
                <a:cs typeface="Calibri"/>
              </a:rPr>
              <a:t> </a:t>
            </a:r>
            <a:r>
              <a:rPr sz="1000" spc="-5" dirty="0">
                <a:latin typeface="Calibri"/>
                <a:cs typeface="Calibri"/>
              </a:rPr>
              <a:t>et</a:t>
            </a:r>
            <a:r>
              <a:rPr sz="1000" spc="10" dirty="0">
                <a:latin typeface="Calibri"/>
                <a:cs typeface="Calibri"/>
              </a:rPr>
              <a:t> </a:t>
            </a:r>
            <a:r>
              <a:rPr sz="1000" spc="-5" dirty="0">
                <a:latin typeface="Calibri"/>
                <a:cs typeface="Calibri"/>
              </a:rPr>
              <a:t>al.</a:t>
            </a:r>
            <a:r>
              <a:rPr sz="1000" spc="-15" dirty="0">
                <a:latin typeface="Calibri"/>
                <a:cs typeface="Calibri"/>
              </a:rPr>
              <a:t> </a:t>
            </a:r>
            <a:r>
              <a:rPr sz="1000" i="1" spc="-15" dirty="0">
                <a:latin typeface="Calibri"/>
                <a:cs typeface="Calibri"/>
              </a:rPr>
              <a:t>J</a:t>
            </a:r>
            <a:r>
              <a:rPr sz="1000" i="1" spc="-10" dirty="0">
                <a:latin typeface="Calibri"/>
                <a:cs typeface="Calibri"/>
              </a:rPr>
              <a:t>AMA</a:t>
            </a:r>
            <a:r>
              <a:rPr sz="1000" i="1" spc="10" dirty="0">
                <a:latin typeface="Calibri"/>
                <a:cs typeface="Calibri"/>
              </a:rPr>
              <a:t> </a:t>
            </a:r>
            <a:r>
              <a:rPr sz="1000" i="1" spc="-5" dirty="0">
                <a:latin typeface="Calibri"/>
                <a:cs typeface="Calibri"/>
              </a:rPr>
              <a:t>Int</a:t>
            </a:r>
            <a:r>
              <a:rPr sz="1000" i="1" dirty="0">
                <a:latin typeface="Calibri"/>
                <a:cs typeface="Calibri"/>
              </a:rPr>
              <a:t>e</a:t>
            </a:r>
            <a:r>
              <a:rPr sz="1000" i="1" spc="-15" dirty="0">
                <a:latin typeface="Calibri"/>
                <a:cs typeface="Calibri"/>
              </a:rPr>
              <a:t>r</a:t>
            </a:r>
            <a:r>
              <a:rPr sz="1000" i="1" spc="-10" dirty="0">
                <a:latin typeface="Calibri"/>
                <a:cs typeface="Calibri"/>
              </a:rPr>
              <a:t>n </a:t>
            </a:r>
            <a:r>
              <a:rPr sz="1000" i="1" spc="-5" dirty="0">
                <a:latin typeface="Calibri"/>
                <a:cs typeface="Calibri"/>
              </a:rPr>
              <a:t>Medicin</a:t>
            </a:r>
            <a:r>
              <a:rPr sz="1000" i="1" spc="0" dirty="0">
                <a:latin typeface="Calibri"/>
                <a:cs typeface="Calibri"/>
              </a:rPr>
              <a:t>e</a:t>
            </a:r>
            <a:r>
              <a:rPr sz="1000" spc="-5" dirty="0">
                <a:latin typeface="Calibri"/>
                <a:cs typeface="Calibri"/>
              </a:rPr>
              <a:t>.</a:t>
            </a:r>
            <a:r>
              <a:rPr sz="1000" spc="-35" dirty="0">
                <a:latin typeface="Calibri"/>
                <a:cs typeface="Calibri"/>
              </a:rPr>
              <a:t> </a:t>
            </a:r>
            <a:r>
              <a:rPr sz="1000" spc="-5" dirty="0">
                <a:latin typeface="Calibri"/>
                <a:cs typeface="Calibri"/>
              </a:rPr>
              <a:t>2014</a:t>
            </a:r>
            <a:endParaRPr sz="10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975" baseline="25641" dirty="0">
                <a:latin typeface="Calibri"/>
                <a:cs typeface="Calibri"/>
              </a:rPr>
              <a:t>3</a:t>
            </a:r>
            <a:r>
              <a:rPr sz="1000" spc="-15" dirty="0">
                <a:latin typeface="Calibri"/>
                <a:cs typeface="Calibri"/>
              </a:rPr>
              <a:t>J</a:t>
            </a:r>
            <a:r>
              <a:rPr sz="1000" spc="-10" dirty="0">
                <a:latin typeface="Calibri"/>
                <a:cs typeface="Calibri"/>
              </a:rPr>
              <a:t>e</a:t>
            </a:r>
            <a:r>
              <a:rPr sz="1000" spc="-5" dirty="0">
                <a:latin typeface="Calibri"/>
                <a:cs typeface="Calibri"/>
              </a:rPr>
              <a:t>an</a:t>
            </a:r>
            <a:r>
              <a:rPr sz="1000" spc="15" dirty="0">
                <a:latin typeface="Calibri"/>
                <a:cs typeface="Calibri"/>
              </a:rPr>
              <a:t> </a:t>
            </a:r>
            <a:r>
              <a:rPr sz="1000" spc="-10" dirty="0">
                <a:latin typeface="Calibri"/>
                <a:cs typeface="Calibri"/>
              </a:rPr>
              <a:t>e</a:t>
            </a:r>
            <a:r>
              <a:rPr sz="1000" spc="-5" dirty="0">
                <a:latin typeface="Calibri"/>
                <a:cs typeface="Calibri"/>
              </a:rPr>
              <a:t>t</a:t>
            </a:r>
            <a:r>
              <a:rPr sz="1000" dirty="0">
                <a:latin typeface="Calibri"/>
                <a:cs typeface="Calibri"/>
              </a:rPr>
              <a:t> </a:t>
            </a:r>
            <a:r>
              <a:rPr sz="1000" spc="-5" dirty="0">
                <a:latin typeface="Calibri"/>
                <a:cs typeface="Calibri"/>
              </a:rPr>
              <a:t>al. </a:t>
            </a:r>
            <a:r>
              <a:rPr sz="1000" i="1" spc="-15" dirty="0">
                <a:latin typeface="Calibri"/>
                <a:cs typeface="Calibri"/>
              </a:rPr>
              <a:t>J</a:t>
            </a:r>
            <a:r>
              <a:rPr sz="1000" i="1" spc="-10" dirty="0">
                <a:latin typeface="Calibri"/>
                <a:cs typeface="Calibri"/>
              </a:rPr>
              <a:t>BM</a:t>
            </a:r>
            <a:r>
              <a:rPr sz="1000" i="1" spc="-15" dirty="0">
                <a:latin typeface="Calibri"/>
                <a:cs typeface="Calibri"/>
              </a:rPr>
              <a:t>R</a:t>
            </a:r>
            <a:r>
              <a:rPr sz="1000" spc="-5" dirty="0">
                <a:latin typeface="Calibri"/>
                <a:cs typeface="Calibri"/>
              </a:rPr>
              <a:t>.</a:t>
            </a:r>
            <a:r>
              <a:rPr sz="1000" spc="25" dirty="0">
                <a:latin typeface="Calibri"/>
                <a:cs typeface="Calibri"/>
              </a:rPr>
              <a:t> </a:t>
            </a:r>
            <a:r>
              <a:rPr sz="1000" spc="-10" dirty="0">
                <a:latin typeface="Calibri"/>
                <a:cs typeface="Calibri"/>
              </a:rPr>
              <a:t>2012</a:t>
            </a:r>
            <a:endParaRPr sz="1000">
              <a:latin typeface="Calibri"/>
              <a:cs typeface="Calibri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3653409" y="1731898"/>
            <a:ext cx="3091180" cy="2260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0190" indent="-237490">
              <a:lnSpc>
                <a:spcPct val="100000"/>
              </a:lnSpc>
              <a:buClr>
                <a:srgbClr val="404040"/>
              </a:buClr>
              <a:buFont typeface="Calibri"/>
              <a:buChar char="•"/>
              <a:tabLst>
                <a:tab pos="250825" algn="l"/>
              </a:tabLst>
            </a:pPr>
            <a:r>
              <a:rPr sz="1500" spc="-15" dirty="0">
                <a:solidFill>
                  <a:srgbClr val="404040"/>
                </a:solidFill>
                <a:latin typeface="Calibri"/>
                <a:cs typeface="Calibri"/>
              </a:rPr>
              <a:t>10%</a:t>
            </a:r>
            <a:r>
              <a:rPr sz="1500" dirty="0">
                <a:solidFill>
                  <a:srgbClr val="404040"/>
                </a:solidFill>
                <a:latin typeface="Calibri"/>
                <a:cs typeface="Calibri"/>
              </a:rPr>
              <a:t> will </a:t>
            </a:r>
            <a:r>
              <a:rPr sz="1500" spc="-35" dirty="0">
                <a:solidFill>
                  <a:srgbClr val="404040"/>
                </a:solidFill>
                <a:latin typeface="Calibri"/>
                <a:cs typeface="Calibri"/>
              </a:rPr>
              <a:t>r</a:t>
            </a:r>
            <a:r>
              <a:rPr sz="1500" spc="-10" dirty="0">
                <a:solidFill>
                  <a:srgbClr val="404040"/>
                </a:solidFill>
                <a:latin typeface="Calibri"/>
                <a:cs typeface="Calibri"/>
              </a:rPr>
              <a:t>e</a:t>
            </a:r>
            <a:r>
              <a:rPr sz="1500" spc="-5" dirty="0">
                <a:solidFill>
                  <a:srgbClr val="404040"/>
                </a:solidFill>
                <a:latin typeface="Calibri"/>
                <a:cs typeface="Calibri"/>
              </a:rPr>
              <a:t>-</a:t>
            </a:r>
            <a:r>
              <a:rPr sz="1500" spc="-10" dirty="0">
                <a:solidFill>
                  <a:srgbClr val="404040"/>
                </a:solidFill>
                <a:latin typeface="Calibri"/>
                <a:cs typeface="Calibri"/>
              </a:rPr>
              <a:t>f</a:t>
            </a:r>
            <a:r>
              <a:rPr sz="1500" spc="-45" dirty="0">
                <a:solidFill>
                  <a:srgbClr val="404040"/>
                </a:solidFill>
                <a:latin typeface="Calibri"/>
                <a:cs typeface="Calibri"/>
              </a:rPr>
              <a:t>r</a:t>
            </a:r>
            <a:r>
              <a:rPr sz="1500" spc="-10" dirty="0">
                <a:solidFill>
                  <a:srgbClr val="404040"/>
                </a:solidFill>
                <a:latin typeface="Calibri"/>
                <a:cs typeface="Calibri"/>
              </a:rPr>
              <a:t>act</a:t>
            </a:r>
            <a:r>
              <a:rPr sz="1500" dirty="0">
                <a:solidFill>
                  <a:srgbClr val="404040"/>
                </a:solidFill>
                <a:latin typeface="Calibri"/>
                <a:cs typeface="Calibri"/>
              </a:rPr>
              <a:t>u</a:t>
            </a:r>
            <a:r>
              <a:rPr sz="1500" spc="-30" dirty="0">
                <a:solidFill>
                  <a:srgbClr val="404040"/>
                </a:solidFill>
                <a:latin typeface="Calibri"/>
                <a:cs typeface="Calibri"/>
              </a:rPr>
              <a:t>r</a:t>
            </a:r>
            <a:r>
              <a:rPr sz="1500" spc="-10" dirty="0">
                <a:solidFill>
                  <a:srgbClr val="404040"/>
                </a:solidFill>
                <a:latin typeface="Calibri"/>
                <a:cs typeface="Calibri"/>
              </a:rPr>
              <a:t>e </a:t>
            </a:r>
            <a:r>
              <a:rPr sz="1500" dirty="0">
                <a:solidFill>
                  <a:srgbClr val="404040"/>
                </a:solidFill>
                <a:latin typeface="Calibri"/>
                <a:cs typeface="Calibri"/>
              </a:rPr>
              <a:t>within</a:t>
            </a:r>
            <a:r>
              <a:rPr sz="1500" spc="-1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500" spc="-5" dirty="0">
                <a:solidFill>
                  <a:srgbClr val="404040"/>
                </a:solidFill>
                <a:latin typeface="Calibri"/>
                <a:cs typeface="Calibri"/>
              </a:rPr>
              <a:t>o</a:t>
            </a:r>
            <a:r>
              <a:rPr sz="1500" dirty="0">
                <a:solidFill>
                  <a:srgbClr val="404040"/>
                </a:solidFill>
                <a:latin typeface="Calibri"/>
                <a:cs typeface="Calibri"/>
              </a:rPr>
              <a:t>n</a:t>
            </a:r>
            <a:r>
              <a:rPr sz="1500" spc="-10" dirty="0">
                <a:solidFill>
                  <a:srgbClr val="404040"/>
                </a:solidFill>
                <a:latin typeface="Calibri"/>
                <a:cs typeface="Calibri"/>
              </a:rPr>
              <a:t>e </a:t>
            </a:r>
            <a:r>
              <a:rPr sz="1500" spc="-30" dirty="0">
                <a:solidFill>
                  <a:srgbClr val="404040"/>
                </a:solidFill>
                <a:latin typeface="Calibri"/>
                <a:cs typeface="Calibri"/>
              </a:rPr>
              <a:t>y</a:t>
            </a:r>
            <a:r>
              <a:rPr sz="1500" spc="-10" dirty="0">
                <a:solidFill>
                  <a:srgbClr val="404040"/>
                </a:solidFill>
                <a:latin typeface="Calibri"/>
                <a:cs typeface="Calibri"/>
              </a:rPr>
              <a:t>ea</a:t>
            </a:r>
            <a:r>
              <a:rPr sz="1500" dirty="0">
                <a:solidFill>
                  <a:srgbClr val="404040"/>
                </a:solidFill>
                <a:latin typeface="Calibri"/>
                <a:cs typeface="Calibri"/>
              </a:rPr>
              <a:t>r</a:t>
            </a:r>
            <a:r>
              <a:rPr sz="1500" spc="-7" baseline="25000" dirty="0">
                <a:solidFill>
                  <a:srgbClr val="404040"/>
                </a:solidFill>
                <a:latin typeface="Calibri"/>
                <a:cs typeface="Calibri"/>
              </a:rPr>
              <a:t>1</a:t>
            </a:r>
            <a:endParaRPr sz="1500" baseline="25000">
              <a:latin typeface="Calibri"/>
              <a:cs typeface="Calibri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1023619" y="1685670"/>
            <a:ext cx="1928495" cy="3302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400" b="1" spc="-15" dirty="0">
                <a:solidFill>
                  <a:srgbClr val="FF9F6F"/>
                </a:solidFill>
                <a:latin typeface="Calibri"/>
                <a:cs typeface="Calibri"/>
              </a:rPr>
              <a:t>Fut</a:t>
            </a:r>
            <a:r>
              <a:rPr sz="2400" b="1" spc="-25" dirty="0">
                <a:solidFill>
                  <a:srgbClr val="FF9F6F"/>
                </a:solidFill>
                <a:latin typeface="Calibri"/>
                <a:cs typeface="Calibri"/>
              </a:rPr>
              <a:t>u</a:t>
            </a:r>
            <a:r>
              <a:rPr sz="2400" b="1" spc="-30" dirty="0">
                <a:solidFill>
                  <a:srgbClr val="FF9F6F"/>
                </a:solidFill>
                <a:latin typeface="Calibri"/>
                <a:cs typeface="Calibri"/>
              </a:rPr>
              <a:t>r</a:t>
            </a:r>
            <a:r>
              <a:rPr sz="2400" b="1" dirty="0">
                <a:solidFill>
                  <a:srgbClr val="FF9F6F"/>
                </a:solidFill>
                <a:latin typeface="Calibri"/>
                <a:cs typeface="Calibri"/>
              </a:rPr>
              <a:t>e</a:t>
            </a:r>
            <a:r>
              <a:rPr sz="2400" b="1" spc="-5" dirty="0">
                <a:solidFill>
                  <a:srgbClr val="FF9F6F"/>
                </a:solidFill>
                <a:latin typeface="Calibri"/>
                <a:cs typeface="Calibri"/>
              </a:rPr>
              <a:t> f</a:t>
            </a:r>
            <a:r>
              <a:rPr sz="2400" b="1" spc="-50" dirty="0">
                <a:solidFill>
                  <a:srgbClr val="FF9F6F"/>
                </a:solidFill>
                <a:latin typeface="Calibri"/>
                <a:cs typeface="Calibri"/>
              </a:rPr>
              <a:t>r</a:t>
            </a:r>
            <a:r>
              <a:rPr sz="2400" b="1" dirty="0">
                <a:solidFill>
                  <a:srgbClr val="FF9F6F"/>
                </a:solidFill>
                <a:latin typeface="Calibri"/>
                <a:cs typeface="Calibri"/>
              </a:rPr>
              <a:t>ac</a:t>
            </a:r>
            <a:r>
              <a:rPr sz="2400" b="1" spc="-10" dirty="0">
                <a:solidFill>
                  <a:srgbClr val="FF9F6F"/>
                </a:solidFill>
                <a:latin typeface="Calibri"/>
                <a:cs typeface="Calibri"/>
              </a:rPr>
              <a:t>t</a:t>
            </a:r>
            <a:r>
              <a:rPr sz="2400" b="1" spc="-25" dirty="0">
                <a:solidFill>
                  <a:srgbClr val="FF9F6F"/>
                </a:solidFill>
                <a:latin typeface="Calibri"/>
                <a:cs typeface="Calibri"/>
              </a:rPr>
              <a:t>u</a:t>
            </a:r>
            <a:r>
              <a:rPr sz="2400" b="1" spc="-30" dirty="0">
                <a:solidFill>
                  <a:srgbClr val="FF9F6F"/>
                </a:solidFill>
                <a:latin typeface="Calibri"/>
                <a:cs typeface="Calibri"/>
              </a:rPr>
              <a:t>r</a:t>
            </a:r>
            <a:r>
              <a:rPr sz="2400" b="1" dirty="0">
                <a:solidFill>
                  <a:srgbClr val="FF9F6F"/>
                </a:solidFill>
                <a:latin typeface="Calibri"/>
                <a:cs typeface="Calibri"/>
              </a:rPr>
              <a:t>e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3654933" y="2590038"/>
            <a:ext cx="4860925" cy="63373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88290" marR="5080" indent="-275590">
              <a:lnSpc>
                <a:spcPts val="1639"/>
              </a:lnSpc>
              <a:buClr>
                <a:srgbClr val="404040"/>
              </a:buClr>
              <a:buFont typeface="Calibri"/>
              <a:buChar char="•"/>
              <a:tabLst>
                <a:tab pos="288925" algn="l"/>
              </a:tabLst>
            </a:pPr>
            <a:r>
              <a:rPr sz="1500" spc="-15" dirty="0">
                <a:solidFill>
                  <a:srgbClr val="404040"/>
                </a:solidFill>
                <a:latin typeface="Calibri"/>
                <a:cs typeface="Calibri"/>
              </a:rPr>
              <a:t>53</a:t>
            </a:r>
            <a:r>
              <a:rPr sz="1500" dirty="0">
                <a:solidFill>
                  <a:srgbClr val="404040"/>
                </a:solidFill>
                <a:latin typeface="Calibri"/>
                <a:cs typeface="Calibri"/>
              </a:rPr>
              <a:t>.</a:t>
            </a:r>
            <a:r>
              <a:rPr sz="1500" spc="-15" dirty="0">
                <a:solidFill>
                  <a:srgbClr val="404040"/>
                </a:solidFill>
                <a:latin typeface="Calibri"/>
                <a:cs typeface="Calibri"/>
              </a:rPr>
              <a:t>5%</a:t>
            </a:r>
            <a:r>
              <a:rPr sz="1500" dirty="0">
                <a:solidFill>
                  <a:srgbClr val="404040"/>
                </a:solidFill>
                <a:latin typeface="Calibri"/>
                <a:cs typeface="Calibri"/>
              </a:rPr>
              <a:t> died </a:t>
            </a:r>
            <a:r>
              <a:rPr sz="1500" spc="-15" dirty="0">
                <a:solidFill>
                  <a:srgbClr val="404040"/>
                </a:solidFill>
                <a:latin typeface="Calibri"/>
                <a:cs typeface="Calibri"/>
              </a:rPr>
              <a:t>o</a:t>
            </a:r>
            <a:r>
              <a:rPr sz="1500" spc="-10" dirty="0">
                <a:solidFill>
                  <a:srgbClr val="404040"/>
                </a:solidFill>
                <a:latin typeface="Calibri"/>
                <a:cs typeface="Calibri"/>
              </a:rPr>
              <a:t>r</a:t>
            </a:r>
            <a:r>
              <a:rPr sz="1500" spc="-1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500" dirty="0">
                <a:solidFill>
                  <a:srgbClr val="404040"/>
                </a:solidFill>
                <a:latin typeface="Calibri"/>
                <a:cs typeface="Calibri"/>
              </a:rPr>
              <a:t>d</a:t>
            </a:r>
            <a:r>
              <a:rPr sz="1500" spc="-25" dirty="0">
                <a:solidFill>
                  <a:srgbClr val="404040"/>
                </a:solidFill>
                <a:latin typeface="Calibri"/>
                <a:cs typeface="Calibri"/>
              </a:rPr>
              <a:t>e</a:t>
            </a:r>
            <a:r>
              <a:rPr sz="1500" spc="-30" dirty="0">
                <a:solidFill>
                  <a:srgbClr val="404040"/>
                </a:solidFill>
                <a:latin typeface="Calibri"/>
                <a:cs typeface="Calibri"/>
              </a:rPr>
              <a:t>v</a:t>
            </a:r>
            <a:r>
              <a:rPr sz="1500" dirty="0">
                <a:solidFill>
                  <a:srgbClr val="404040"/>
                </a:solidFill>
                <a:latin typeface="Calibri"/>
                <a:cs typeface="Calibri"/>
              </a:rPr>
              <a:t>elop</a:t>
            </a:r>
            <a:r>
              <a:rPr sz="1500" spc="-10" dirty="0">
                <a:solidFill>
                  <a:srgbClr val="404040"/>
                </a:solidFill>
                <a:latin typeface="Calibri"/>
                <a:cs typeface="Calibri"/>
              </a:rPr>
              <a:t>ed</a:t>
            </a:r>
            <a:r>
              <a:rPr sz="1500" spc="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500" dirty="0">
                <a:solidFill>
                  <a:srgbClr val="404040"/>
                </a:solidFill>
                <a:latin typeface="Calibri"/>
                <a:cs typeface="Calibri"/>
              </a:rPr>
              <a:t>n</a:t>
            </a:r>
            <a:r>
              <a:rPr sz="1500" spc="-25" dirty="0">
                <a:solidFill>
                  <a:srgbClr val="404040"/>
                </a:solidFill>
                <a:latin typeface="Calibri"/>
                <a:cs typeface="Calibri"/>
              </a:rPr>
              <a:t>e</a:t>
            </a:r>
            <a:r>
              <a:rPr sz="1500" spc="-15" dirty="0">
                <a:solidFill>
                  <a:srgbClr val="404040"/>
                </a:solidFill>
                <a:latin typeface="Calibri"/>
                <a:cs typeface="Calibri"/>
              </a:rPr>
              <a:t>w</a:t>
            </a:r>
            <a:r>
              <a:rPr sz="1500" spc="-1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500" spc="-20" dirty="0">
                <a:solidFill>
                  <a:srgbClr val="404040"/>
                </a:solidFill>
                <a:latin typeface="Calibri"/>
                <a:cs typeface="Calibri"/>
              </a:rPr>
              <a:t>t</a:t>
            </a:r>
            <a:r>
              <a:rPr sz="1500" spc="-5" dirty="0">
                <a:solidFill>
                  <a:srgbClr val="404040"/>
                </a:solidFill>
                <a:latin typeface="Calibri"/>
                <a:cs typeface="Calibri"/>
              </a:rPr>
              <a:t>o</a:t>
            </a:r>
            <a:r>
              <a:rPr sz="1500" spc="-25" dirty="0">
                <a:solidFill>
                  <a:srgbClr val="404040"/>
                </a:solidFill>
                <a:latin typeface="Calibri"/>
                <a:cs typeface="Calibri"/>
              </a:rPr>
              <a:t>t</a:t>
            </a:r>
            <a:r>
              <a:rPr sz="1500" dirty="0">
                <a:solidFill>
                  <a:srgbClr val="404040"/>
                </a:solidFill>
                <a:latin typeface="Calibri"/>
                <a:cs typeface="Calibri"/>
              </a:rPr>
              <a:t>al </a:t>
            </a:r>
            <a:r>
              <a:rPr sz="1500" spc="-5" dirty="0">
                <a:solidFill>
                  <a:srgbClr val="404040"/>
                </a:solidFill>
                <a:latin typeface="Calibri"/>
                <a:cs typeface="Calibri"/>
              </a:rPr>
              <a:t>depe</a:t>
            </a:r>
            <a:r>
              <a:rPr sz="1500" spc="5" dirty="0">
                <a:solidFill>
                  <a:srgbClr val="404040"/>
                </a:solidFill>
                <a:latin typeface="Calibri"/>
                <a:cs typeface="Calibri"/>
              </a:rPr>
              <a:t>n</a:t>
            </a:r>
            <a:r>
              <a:rPr sz="1500" dirty="0">
                <a:solidFill>
                  <a:srgbClr val="404040"/>
                </a:solidFill>
                <a:latin typeface="Calibri"/>
                <a:cs typeface="Calibri"/>
              </a:rPr>
              <a:t>d</a:t>
            </a:r>
            <a:r>
              <a:rPr sz="1500" spc="-10" dirty="0">
                <a:solidFill>
                  <a:srgbClr val="404040"/>
                </a:solidFill>
                <a:latin typeface="Calibri"/>
                <a:cs typeface="Calibri"/>
              </a:rPr>
              <a:t>ence</a:t>
            </a:r>
            <a:r>
              <a:rPr sz="1500" spc="-2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500" dirty="0">
                <a:solidFill>
                  <a:srgbClr val="404040"/>
                </a:solidFill>
                <a:latin typeface="Calibri"/>
                <a:cs typeface="Calibri"/>
              </a:rPr>
              <a:t>within</a:t>
            </a:r>
            <a:r>
              <a:rPr sz="1500" spc="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500" spc="-20" dirty="0">
                <a:solidFill>
                  <a:srgbClr val="404040"/>
                </a:solidFill>
                <a:latin typeface="Calibri"/>
                <a:cs typeface="Calibri"/>
              </a:rPr>
              <a:t>1</a:t>
            </a:r>
            <a:r>
              <a:rPr sz="1500" spc="-15" dirty="0">
                <a:solidFill>
                  <a:srgbClr val="404040"/>
                </a:solidFill>
                <a:latin typeface="Calibri"/>
                <a:cs typeface="Calibri"/>
              </a:rPr>
              <a:t>8</a:t>
            </a:r>
            <a:r>
              <a:rPr sz="1500" spc="-10" dirty="0">
                <a:solidFill>
                  <a:srgbClr val="404040"/>
                </a:solidFill>
                <a:latin typeface="Calibri"/>
                <a:cs typeface="Calibri"/>
              </a:rPr>
              <a:t>0</a:t>
            </a:r>
            <a:r>
              <a:rPr sz="1500" spc="-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500" dirty="0">
                <a:solidFill>
                  <a:srgbClr val="404040"/>
                </a:solidFill>
                <a:latin typeface="Calibri"/>
                <a:cs typeface="Calibri"/>
              </a:rPr>
              <a:t>d</a:t>
            </a:r>
            <a:r>
              <a:rPr sz="1500" spc="-25" dirty="0">
                <a:solidFill>
                  <a:srgbClr val="404040"/>
                </a:solidFill>
                <a:latin typeface="Calibri"/>
                <a:cs typeface="Calibri"/>
              </a:rPr>
              <a:t>a</a:t>
            </a:r>
            <a:r>
              <a:rPr sz="1500" spc="-20" dirty="0">
                <a:solidFill>
                  <a:srgbClr val="404040"/>
                </a:solidFill>
                <a:latin typeface="Calibri"/>
                <a:cs typeface="Calibri"/>
              </a:rPr>
              <a:t>y</a:t>
            </a:r>
            <a:r>
              <a:rPr sz="1500" spc="-5" dirty="0">
                <a:solidFill>
                  <a:srgbClr val="404040"/>
                </a:solidFill>
                <a:latin typeface="Calibri"/>
                <a:cs typeface="Calibri"/>
              </a:rPr>
              <a:t>s</a:t>
            </a:r>
            <a:r>
              <a:rPr sz="1500" dirty="0">
                <a:solidFill>
                  <a:srgbClr val="404040"/>
                </a:solidFill>
                <a:latin typeface="Calibri"/>
                <a:cs typeface="Calibri"/>
              </a:rPr>
              <a:t>.</a:t>
            </a:r>
            <a:r>
              <a:rPr sz="1500" spc="-2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500" spc="-5" dirty="0">
                <a:solidFill>
                  <a:srgbClr val="404040"/>
                </a:solidFill>
                <a:latin typeface="Calibri"/>
                <a:cs typeface="Calibri"/>
              </a:rPr>
              <a:t>Fu</a:t>
            </a:r>
            <a:r>
              <a:rPr sz="1500" dirty="0">
                <a:solidFill>
                  <a:srgbClr val="404040"/>
                </a:solidFill>
                <a:latin typeface="Calibri"/>
                <a:cs typeface="Calibri"/>
              </a:rPr>
              <a:t>nct</a:t>
            </a:r>
            <a:r>
              <a:rPr sz="1500" spc="5" dirty="0">
                <a:solidFill>
                  <a:srgbClr val="404040"/>
                </a:solidFill>
                <a:latin typeface="Calibri"/>
                <a:cs typeface="Calibri"/>
              </a:rPr>
              <a:t>i</a:t>
            </a:r>
            <a:r>
              <a:rPr sz="1500" spc="-5" dirty="0">
                <a:solidFill>
                  <a:srgbClr val="404040"/>
                </a:solidFill>
                <a:latin typeface="Calibri"/>
                <a:cs typeface="Calibri"/>
              </a:rPr>
              <a:t>o</a:t>
            </a:r>
            <a:r>
              <a:rPr sz="1500" dirty="0">
                <a:solidFill>
                  <a:srgbClr val="404040"/>
                </a:solidFill>
                <a:latin typeface="Calibri"/>
                <a:cs typeface="Calibri"/>
              </a:rPr>
              <a:t>n</a:t>
            </a:r>
            <a:r>
              <a:rPr sz="1500" spc="-1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500" dirty="0">
                <a:solidFill>
                  <a:srgbClr val="404040"/>
                </a:solidFill>
                <a:latin typeface="Calibri"/>
                <a:cs typeface="Calibri"/>
              </a:rPr>
              <a:t>declin</a:t>
            </a:r>
            <a:r>
              <a:rPr sz="1500" spc="-10" dirty="0">
                <a:solidFill>
                  <a:srgbClr val="404040"/>
                </a:solidFill>
                <a:latin typeface="Calibri"/>
                <a:cs typeface="Calibri"/>
              </a:rPr>
              <a:t>ed</a:t>
            </a:r>
            <a:r>
              <a:rPr sz="1500" spc="-1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500" spc="-5" dirty="0">
                <a:solidFill>
                  <a:srgbClr val="404040"/>
                </a:solidFill>
                <a:latin typeface="Calibri"/>
                <a:cs typeface="Calibri"/>
              </a:rPr>
              <a:t>s</a:t>
            </a:r>
            <a:r>
              <a:rPr sz="1500" dirty="0">
                <a:solidFill>
                  <a:srgbClr val="404040"/>
                </a:solidFill>
                <a:latin typeface="Calibri"/>
                <a:cs typeface="Calibri"/>
              </a:rPr>
              <a:t>u</a:t>
            </a:r>
            <a:r>
              <a:rPr sz="1500" spc="-10" dirty="0">
                <a:solidFill>
                  <a:srgbClr val="404040"/>
                </a:solidFill>
                <a:latin typeface="Calibri"/>
                <a:cs typeface="Calibri"/>
              </a:rPr>
              <a:t>b</a:t>
            </a:r>
            <a:r>
              <a:rPr sz="1500" spc="-15" dirty="0">
                <a:solidFill>
                  <a:srgbClr val="404040"/>
                </a:solidFill>
                <a:latin typeface="Calibri"/>
                <a:cs typeface="Calibri"/>
              </a:rPr>
              <a:t>s</a:t>
            </a:r>
            <a:r>
              <a:rPr sz="1500" spc="-30" dirty="0">
                <a:solidFill>
                  <a:srgbClr val="404040"/>
                </a:solidFill>
                <a:latin typeface="Calibri"/>
                <a:cs typeface="Calibri"/>
              </a:rPr>
              <a:t>t</a:t>
            </a:r>
            <a:r>
              <a:rPr sz="1500" dirty="0">
                <a:solidFill>
                  <a:srgbClr val="404040"/>
                </a:solidFill>
                <a:latin typeface="Calibri"/>
                <a:cs typeface="Calibri"/>
              </a:rPr>
              <a:t>a</a:t>
            </a:r>
            <a:r>
              <a:rPr sz="1500" spc="-10" dirty="0">
                <a:solidFill>
                  <a:srgbClr val="404040"/>
                </a:solidFill>
                <a:latin typeface="Calibri"/>
                <a:cs typeface="Calibri"/>
              </a:rPr>
              <a:t>n</a:t>
            </a:r>
            <a:r>
              <a:rPr sz="1500" dirty="0">
                <a:solidFill>
                  <a:srgbClr val="404040"/>
                </a:solidFill>
                <a:latin typeface="Calibri"/>
                <a:cs typeface="Calibri"/>
              </a:rPr>
              <a:t>tially</a:t>
            </a:r>
            <a:r>
              <a:rPr sz="1500" spc="-2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500" spc="-15" dirty="0">
                <a:solidFill>
                  <a:srgbClr val="404040"/>
                </a:solidFill>
                <a:latin typeface="Calibri"/>
                <a:cs typeface="Calibri"/>
              </a:rPr>
              <a:t>a</a:t>
            </a:r>
            <a:r>
              <a:rPr sz="1500" spc="-5" dirty="0">
                <a:solidFill>
                  <a:srgbClr val="404040"/>
                </a:solidFill>
                <a:latin typeface="Calibri"/>
                <a:cs typeface="Calibri"/>
              </a:rPr>
              <a:t>f</a:t>
            </a:r>
            <a:r>
              <a:rPr sz="1500" spc="-15" dirty="0">
                <a:solidFill>
                  <a:srgbClr val="404040"/>
                </a:solidFill>
                <a:latin typeface="Calibri"/>
                <a:cs typeface="Calibri"/>
              </a:rPr>
              <a:t>t</a:t>
            </a:r>
            <a:r>
              <a:rPr sz="1500" spc="-10" dirty="0">
                <a:solidFill>
                  <a:srgbClr val="404040"/>
                </a:solidFill>
                <a:latin typeface="Calibri"/>
                <a:cs typeface="Calibri"/>
              </a:rPr>
              <a:t>er</a:t>
            </a:r>
            <a:r>
              <a:rPr sz="1500" spc="-1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500" spc="-10" dirty="0">
                <a:solidFill>
                  <a:srgbClr val="404040"/>
                </a:solidFill>
                <a:latin typeface="Calibri"/>
                <a:cs typeface="Calibri"/>
              </a:rPr>
              <a:t>f</a:t>
            </a:r>
            <a:r>
              <a:rPr sz="1500" spc="-45" dirty="0">
                <a:solidFill>
                  <a:srgbClr val="404040"/>
                </a:solidFill>
                <a:latin typeface="Calibri"/>
                <a:cs typeface="Calibri"/>
              </a:rPr>
              <a:t>r</a:t>
            </a:r>
            <a:r>
              <a:rPr sz="1500" spc="-10" dirty="0">
                <a:solidFill>
                  <a:srgbClr val="404040"/>
                </a:solidFill>
                <a:latin typeface="Calibri"/>
                <a:cs typeface="Calibri"/>
              </a:rPr>
              <a:t>act</a:t>
            </a:r>
            <a:r>
              <a:rPr sz="1500" dirty="0">
                <a:solidFill>
                  <a:srgbClr val="404040"/>
                </a:solidFill>
                <a:latin typeface="Calibri"/>
                <a:cs typeface="Calibri"/>
              </a:rPr>
              <a:t>u</a:t>
            </a:r>
            <a:r>
              <a:rPr sz="1500" spc="-30" dirty="0">
                <a:solidFill>
                  <a:srgbClr val="404040"/>
                </a:solidFill>
                <a:latin typeface="Calibri"/>
                <a:cs typeface="Calibri"/>
              </a:rPr>
              <a:t>r</a:t>
            </a:r>
            <a:r>
              <a:rPr sz="1500" spc="-10" dirty="0">
                <a:solidFill>
                  <a:srgbClr val="404040"/>
                </a:solidFill>
                <a:latin typeface="Calibri"/>
                <a:cs typeface="Calibri"/>
              </a:rPr>
              <a:t>e ac</a:t>
            </a:r>
            <a:r>
              <a:rPr sz="1500" spc="-30" dirty="0">
                <a:solidFill>
                  <a:srgbClr val="404040"/>
                </a:solidFill>
                <a:latin typeface="Calibri"/>
                <a:cs typeface="Calibri"/>
              </a:rPr>
              <a:t>r</a:t>
            </a:r>
            <a:r>
              <a:rPr sz="1500" spc="-5" dirty="0">
                <a:solidFill>
                  <a:srgbClr val="404040"/>
                </a:solidFill>
                <a:latin typeface="Calibri"/>
                <a:cs typeface="Calibri"/>
              </a:rPr>
              <a:t>oss </a:t>
            </a:r>
            <a:r>
              <a:rPr sz="1500" dirty="0">
                <a:solidFill>
                  <a:srgbClr val="404040"/>
                </a:solidFill>
                <a:latin typeface="Calibri"/>
                <a:cs typeface="Calibri"/>
              </a:rPr>
              <a:t>all</a:t>
            </a:r>
            <a:r>
              <a:rPr sz="1500" spc="-1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500" dirty="0">
                <a:solidFill>
                  <a:srgbClr val="404040"/>
                </a:solidFill>
                <a:latin typeface="Calibri"/>
                <a:cs typeface="Calibri"/>
              </a:rPr>
              <a:t>ADL</a:t>
            </a:r>
            <a:r>
              <a:rPr sz="1500" spc="-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500" dirty="0">
                <a:solidFill>
                  <a:srgbClr val="404040"/>
                </a:solidFill>
                <a:latin typeface="Calibri"/>
                <a:cs typeface="Calibri"/>
              </a:rPr>
              <a:t>d</a:t>
            </a:r>
            <a:r>
              <a:rPr sz="1500" spc="-5" dirty="0">
                <a:solidFill>
                  <a:srgbClr val="404040"/>
                </a:solidFill>
                <a:latin typeface="Calibri"/>
                <a:cs typeface="Calibri"/>
              </a:rPr>
              <a:t>om</a:t>
            </a:r>
            <a:r>
              <a:rPr sz="1500" dirty="0">
                <a:solidFill>
                  <a:srgbClr val="404040"/>
                </a:solidFill>
                <a:latin typeface="Calibri"/>
                <a:cs typeface="Calibri"/>
              </a:rPr>
              <a:t>ai</a:t>
            </a:r>
            <a:r>
              <a:rPr sz="1500" spc="5" dirty="0">
                <a:solidFill>
                  <a:srgbClr val="404040"/>
                </a:solidFill>
                <a:latin typeface="Calibri"/>
                <a:cs typeface="Calibri"/>
              </a:rPr>
              <a:t>n</a:t>
            </a:r>
            <a:r>
              <a:rPr sz="1500" spc="10" dirty="0">
                <a:solidFill>
                  <a:srgbClr val="404040"/>
                </a:solidFill>
                <a:latin typeface="Calibri"/>
                <a:cs typeface="Calibri"/>
              </a:rPr>
              <a:t>s</a:t>
            </a:r>
            <a:r>
              <a:rPr sz="1500" spc="-7" baseline="25000" dirty="0">
                <a:solidFill>
                  <a:srgbClr val="404040"/>
                </a:solidFill>
                <a:latin typeface="Calibri"/>
                <a:cs typeface="Calibri"/>
              </a:rPr>
              <a:t>2</a:t>
            </a:r>
            <a:endParaRPr sz="1500" baseline="25000">
              <a:latin typeface="Calibri"/>
              <a:cs typeface="Calibri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822452" y="2577845"/>
            <a:ext cx="2292350" cy="6661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algn="ctr">
              <a:lnSpc>
                <a:spcPts val="2760"/>
              </a:lnSpc>
            </a:pPr>
            <a:r>
              <a:rPr sz="2400" b="1" spc="-5" dirty="0">
                <a:solidFill>
                  <a:srgbClr val="FFFFFF"/>
                </a:solidFill>
                <a:latin typeface="Calibri"/>
                <a:cs typeface="Calibri"/>
              </a:rPr>
              <a:t>De</a:t>
            </a:r>
            <a:r>
              <a:rPr sz="2400" b="1" spc="5" dirty="0">
                <a:solidFill>
                  <a:srgbClr val="FFFFFF"/>
                </a:solidFill>
                <a:latin typeface="Calibri"/>
                <a:cs typeface="Calibri"/>
              </a:rPr>
              <a:t>c</a:t>
            </a:r>
            <a:r>
              <a:rPr sz="2400" b="1" spc="-30" dirty="0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sz="2400" b="1" spc="-5" dirty="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sz="2400" b="1" spc="5" dirty="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sz="2400" b="1" spc="-15" dirty="0">
                <a:solidFill>
                  <a:srgbClr val="FFFFFF"/>
                </a:solidFill>
                <a:latin typeface="Calibri"/>
                <a:cs typeface="Calibri"/>
              </a:rPr>
              <a:t>sed q</a:t>
            </a:r>
            <a:r>
              <a:rPr sz="2400" b="1" spc="-25" dirty="0">
                <a:solidFill>
                  <a:srgbClr val="FFFFFF"/>
                </a:solidFill>
                <a:latin typeface="Calibri"/>
                <a:cs typeface="Calibri"/>
              </a:rPr>
              <a:t>u</a:t>
            </a:r>
            <a:r>
              <a:rPr sz="2400" b="1" spc="-10" dirty="0">
                <a:solidFill>
                  <a:srgbClr val="FFFFFF"/>
                </a:solidFill>
                <a:latin typeface="Calibri"/>
                <a:cs typeface="Calibri"/>
              </a:rPr>
              <a:t>ality</a:t>
            </a:r>
            <a:endParaRPr sz="2400">
              <a:latin typeface="Calibri"/>
              <a:cs typeface="Calibri"/>
            </a:endParaRPr>
          </a:p>
          <a:p>
            <a:pPr algn="ctr">
              <a:lnSpc>
                <a:spcPts val="2760"/>
              </a:lnSpc>
            </a:pPr>
            <a:r>
              <a:rPr sz="2400" b="1" dirty="0">
                <a:solidFill>
                  <a:srgbClr val="FFFFFF"/>
                </a:solidFill>
                <a:latin typeface="Calibri"/>
                <a:cs typeface="Calibri"/>
              </a:rPr>
              <a:t>of</a:t>
            </a:r>
            <a:r>
              <a:rPr sz="2400" b="1" spc="-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b="1" spc="-10" dirty="0">
                <a:solidFill>
                  <a:srgbClr val="FFFFFF"/>
                </a:solidFill>
                <a:latin typeface="Calibri"/>
                <a:cs typeface="Calibri"/>
              </a:rPr>
              <a:t>l</a:t>
            </a:r>
            <a:r>
              <a:rPr sz="2400" b="1" spc="-20" dirty="0">
                <a:solidFill>
                  <a:srgbClr val="FFFFFF"/>
                </a:solidFill>
                <a:latin typeface="Calibri"/>
                <a:cs typeface="Calibri"/>
              </a:rPr>
              <a:t>i</a:t>
            </a:r>
            <a:r>
              <a:rPr sz="2400" b="1" spc="-40" dirty="0">
                <a:solidFill>
                  <a:srgbClr val="FFFFFF"/>
                </a:solidFill>
                <a:latin typeface="Calibri"/>
                <a:cs typeface="Calibri"/>
              </a:rPr>
              <a:t>f</a:t>
            </a:r>
            <a:r>
              <a:rPr sz="2400" b="1" dirty="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3654933" y="3846957"/>
            <a:ext cx="1926589" cy="2260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88290" indent="-275590">
              <a:lnSpc>
                <a:spcPct val="100000"/>
              </a:lnSpc>
              <a:buClr>
                <a:srgbClr val="404040"/>
              </a:buClr>
              <a:buFont typeface="Calibri"/>
              <a:buChar char="•"/>
              <a:tabLst>
                <a:tab pos="288925" algn="l"/>
              </a:tabLst>
            </a:pPr>
            <a:r>
              <a:rPr sz="1500" spc="-10" dirty="0">
                <a:solidFill>
                  <a:srgbClr val="404040"/>
                </a:solidFill>
                <a:latin typeface="Calibri"/>
                <a:cs typeface="Calibri"/>
              </a:rPr>
              <a:t>Up</a:t>
            </a:r>
            <a:r>
              <a:rPr sz="1500" spc="-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500" spc="-20" dirty="0">
                <a:solidFill>
                  <a:srgbClr val="404040"/>
                </a:solidFill>
                <a:latin typeface="Calibri"/>
                <a:cs typeface="Calibri"/>
              </a:rPr>
              <a:t>t</a:t>
            </a:r>
            <a:r>
              <a:rPr sz="1500" dirty="0">
                <a:solidFill>
                  <a:srgbClr val="404040"/>
                </a:solidFill>
                <a:latin typeface="Calibri"/>
                <a:cs typeface="Calibri"/>
              </a:rPr>
              <a:t>o</a:t>
            </a:r>
            <a:r>
              <a:rPr sz="1500" spc="-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500" spc="-20" dirty="0">
                <a:solidFill>
                  <a:srgbClr val="404040"/>
                </a:solidFill>
                <a:latin typeface="Calibri"/>
                <a:cs typeface="Calibri"/>
              </a:rPr>
              <a:t>1</a:t>
            </a:r>
            <a:r>
              <a:rPr sz="1500" spc="-15" dirty="0">
                <a:solidFill>
                  <a:srgbClr val="404040"/>
                </a:solidFill>
                <a:latin typeface="Calibri"/>
                <a:cs typeface="Calibri"/>
              </a:rPr>
              <a:t>8%</a:t>
            </a:r>
            <a:r>
              <a:rPr sz="150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500" spc="-10" dirty="0">
                <a:solidFill>
                  <a:srgbClr val="404040"/>
                </a:solidFill>
                <a:latin typeface="Calibri"/>
                <a:cs typeface="Calibri"/>
              </a:rPr>
              <a:t>e</a:t>
            </a:r>
            <a:r>
              <a:rPr sz="1500" spc="-25" dirty="0">
                <a:solidFill>
                  <a:srgbClr val="404040"/>
                </a:solidFill>
                <a:latin typeface="Calibri"/>
                <a:cs typeface="Calibri"/>
              </a:rPr>
              <a:t>n</a:t>
            </a:r>
            <a:r>
              <a:rPr sz="1500" spc="-20" dirty="0">
                <a:solidFill>
                  <a:srgbClr val="404040"/>
                </a:solidFill>
                <a:latin typeface="Calibri"/>
                <a:cs typeface="Calibri"/>
              </a:rPr>
              <a:t>t</a:t>
            </a:r>
            <a:r>
              <a:rPr sz="1500" spc="-10" dirty="0">
                <a:solidFill>
                  <a:srgbClr val="404040"/>
                </a:solidFill>
                <a:latin typeface="Calibri"/>
                <a:cs typeface="Calibri"/>
              </a:rPr>
              <a:t>er</a:t>
            </a:r>
            <a:r>
              <a:rPr sz="1500" spc="-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500" spc="-105" dirty="0">
                <a:solidFill>
                  <a:srgbClr val="404040"/>
                </a:solidFill>
                <a:latin typeface="Calibri"/>
                <a:cs typeface="Calibri"/>
              </a:rPr>
              <a:t>L</a:t>
            </a:r>
            <a:r>
              <a:rPr sz="1500" spc="-35" dirty="0">
                <a:solidFill>
                  <a:srgbClr val="404040"/>
                </a:solidFill>
                <a:latin typeface="Calibri"/>
                <a:cs typeface="Calibri"/>
              </a:rPr>
              <a:t>T</a:t>
            </a:r>
            <a:r>
              <a:rPr sz="1500" spc="5" dirty="0">
                <a:solidFill>
                  <a:srgbClr val="404040"/>
                </a:solidFill>
                <a:latin typeface="Calibri"/>
                <a:cs typeface="Calibri"/>
              </a:rPr>
              <a:t>C</a:t>
            </a:r>
            <a:r>
              <a:rPr sz="1500" spc="-7" baseline="25000" dirty="0">
                <a:solidFill>
                  <a:srgbClr val="404040"/>
                </a:solidFill>
                <a:latin typeface="Calibri"/>
                <a:cs typeface="Calibri"/>
              </a:rPr>
              <a:t>3</a:t>
            </a:r>
            <a:endParaRPr sz="1500" baseline="25000">
              <a:latin typeface="Calibri"/>
              <a:cs typeface="Calibri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1000760" y="3635502"/>
            <a:ext cx="1936114" cy="66548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65430" marR="5080" indent="-253365">
              <a:lnSpc>
                <a:spcPts val="2640"/>
              </a:lnSpc>
            </a:pPr>
            <a:r>
              <a:rPr sz="2400" b="1" spc="-15" dirty="0">
                <a:solidFill>
                  <a:srgbClr val="FBD4B5"/>
                </a:solidFill>
                <a:latin typeface="Calibri"/>
                <a:cs typeface="Calibri"/>
              </a:rPr>
              <a:t>L</a:t>
            </a:r>
            <a:r>
              <a:rPr sz="2400" b="1" spc="-10" dirty="0">
                <a:solidFill>
                  <a:srgbClr val="FBD4B5"/>
                </a:solidFill>
                <a:latin typeface="Calibri"/>
                <a:cs typeface="Calibri"/>
              </a:rPr>
              <a:t>o</a:t>
            </a:r>
            <a:r>
              <a:rPr sz="2400" b="1" spc="-15" dirty="0">
                <a:solidFill>
                  <a:srgbClr val="FBD4B5"/>
                </a:solidFill>
                <a:latin typeface="Calibri"/>
                <a:cs typeface="Calibri"/>
              </a:rPr>
              <a:t>ng</a:t>
            </a:r>
            <a:r>
              <a:rPr sz="2400" b="1" spc="-5" dirty="0">
                <a:solidFill>
                  <a:srgbClr val="FBD4B5"/>
                </a:solidFill>
                <a:latin typeface="Calibri"/>
                <a:cs typeface="Calibri"/>
              </a:rPr>
              <a:t>-</a:t>
            </a:r>
            <a:r>
              <a:rPr sz="2400" b="1" spc="-40" dirty="0">
                <a:solidFill>
                  <a:srgbClr val="FBD4B5"/>
                </a:solidFill>
                <a:latin typeface="Calibri"/>
                <a:cs typeface="Calibri"/>
              </a:rPr>
              <a:t>t</a:t>
            </a:r>
            <a:r>
              <a:rPr sz="2400" b="1" spc="-5" dirty="0">
                <a:solidFill>
                  <a:srgbClr val="FBD4B5"/>
                </a:solidFill>
                <a:latin typeface="Calibri"/>
                <a:cs typeface="Calibri"/>
              </a:rPr>
              <a:t>er</a:t>
            </a:r>
            <a:r>
              <a:rPr sz="2400" b="1" dirty="0">
                <a:solidFill>
                  <a:srgbClr val="FBD4B5"/>
                </a:solidFill>
                <a:latin typeface="Calibri"/>
                <a:cs typeface="Calibri"/>
              </a:rPr>
              <a:t>m</a:t>
            </a:r>
            <a:r>
              <a:rPr sz="2400" b="1" spc="-10" dirty="0">
                <a:solidFill>
                  <a:srgbClr val="FBD4B5"/>
                </a:solidFill>
                <a:latin typeface="Calibri"/>
                <a:cs typeface="Calibri"/>
              </a:rPr>
              <a:t> c</a:t>
            </a:r>
            <a:r>
              <a:rPr sz="2400" b="1" dirty="0">
                <a:solidFill>
                  <a:srgbClr val="FBD4B5"/>
                </a:solidFill>
                <a:latin typeface="Calibri"/>
                <a:cs typeface="Calibri"/>
              </a:rPr>
              <a:t>a</a:t>
            </a:r>
            <a:r>
              <a:rPr sz="2400" b="1" spc="-25" dirty="0">
                <a:solidFill>
                  <a:srgbClr val="FBD4B5"/>
                </a:solidFill>
                <a:latin typeface="Calibri"/>
                <a:cs typeface="Calibri"/>
              </a:rPr>
              <a:t>r</a:t>
            </a:r>
            <a:r>
              <a:rPr sz="2400" b="1" dirty="0">
                <a:solidFill>
                  <a:srgbClr val="FBD4B5"/>
                </a:solidFill>
                <a:latin typeface="Calibri"/>
                <a:cs typeface="Calibri"/>
              </a:rPr>
              <a:t>e </a:t>
            </a:r>
            <a:r>
              <a:rPr sz="2400" b="1" spc="-15" dirty="0">
                <a:solidFill>
                  <a:srgbClr val="FBD4B5"/>
                </a:solidFill>
                <a:latin typeface="Calibri"/>
                <a:cs typeface="Calibri"/>
              </a:rPr>
              <a:t>admissions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3654933" y="4782311"/>
            <a:ext cx="4025265" cy="4699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88290" indent="-275590">
              <a:lnSpc>
                <a:spcPct val="100000"/>
              </a:lnSpc>
              <a:buClr>
                <a:srgbClr val="404040"/>
              </a:buClr>
              <a:buFont typeface="Calibri"/>
              <a:buChar char="•"/>
              <a:tabLst>
                <a:tab pos="288925" algn="l"/>
              </a:tabLst>
            </a:pPr>
            <a:r>
              <a:rPr sz="1500" spc="-15" dirty="0">
                <a:solidFill>
                  <a:srgbClr val="404040"/>
                </a:solidFill>
                <a:latin typeface="Calibri"/>
                <a:cs typeface="Calibri"/>
              </a:rPr>
              <a:t>20%</a:t>
            </a:r>
            <a:r>
              <a:rPr sz="150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500" spc="-40" dirty="0">
                <a:solidFill>
                  <a:srgbClr val="404040"/>
                </a:solidFill>
                <a:latin typeface="Calibri"/>
                <a:cs typeface="Calibri"/>
              </a:rPr>
              <a:t>f</a:t>
            </a:r>
            <a:r>
              <a:rPr sz="1500" spc="-15" dirty="0">
                <a:solidFill>
                  <a:srgbClr val="404040"/>
                </a:solidFill>
                <a:latin typeface="Calibri"/>
                <a:cs typeface="Calibri"/>
              </a:rPr>
              <a:t>o</a:t>
            </a:r>
            <a:r>
              <a:rPr sz="1500" spc="-10" dirty="0">
                <a:solidFill>
                  <a:srgbClr val="404040"/>
                </a:solidFill>
                <a:latin typeface="Calibri"/>
                <a:cs typeface="Calibri"/>
              </a:rPr>
              <a:t>r</a:t>
            </a:r>
            <a:r>
              <a:rPr sz="1500" spc="1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500" dirty="0">
                <a:solidFill>
                  <a:srgbClr val="404040"/>
                </a:solidFill>
                <a:latin typeface="Calibri"/>
                <a:cs typeface="Calibri"/>
              </a:rPr>
              <a:t>i</a:t>
            </a:r>
            <a:r>
              <a:rPr sz="1500" spc="5" dirty="0">
                <a:solidFill>
                  <a:srgbClr val="404040"/>
                </a:solidFill>
                <a:latin typeface="Calibri"/>
                <a:cs typeface="Calibri"/>
              </a:rPr>
              <a:t>n</a:t>
            </a:r>
            <a:r>
              <a:rPr sz="1500" dirty="0">
                <a:solidFill>
                  <a:srgbClr val="404040"/>
                </a:solidFill>
                <a:latin typeface="Calibri"/>
                <a:cs typeface="Calibri"/>
              </a:rPr>
              <a:t>dividuals</a:t>
            </a:r>
            <a:r>
              <a:rPr sz="1500" spc="-4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500" spc="-30" dirty="0">
                <a:solidFill>
                  <a:srgbClr val="404040"/>
                </a:solidFill>
                <a:latin typeface="Calibri"/>
                <a:cs typeface="Calibri"/>
              </a:rPr>
              <a:t>r</a:t>
            </a:r>
            <a:r>
              <a:rPr sz="1500" spc="-25" dirty="0">
                <a:solidFill>
                  <a:srgbClr val="404040"/>
                </a:solidFill>
                <a:latin typeface="Calibri"/>
                <a:cs typeface="Calibri"/>
              </a:rPr>
              <a:t>e</a:t>
            </a:r>
            <a:r>
              <a:rPr sz="1500" dirty="0">
                <a:solidFill>
                  <a:srgbClr val="404040"/>
                </a:solidFill>
                <a:latin typeface="Calibri"/>
                <a:cs typeface="Calibri"/>
              </a:rPr>
              <a:t>tu</a:t>
            </a:r>
            <a:r>
              <a:rPr sz="1500" spc="-10" dirty="0">
                <a:solidFill>
                  <a:srgbClr val="404040"/>
                </a:solidFill>
                <a:latin typeface="Calibri"/>
                <a:cs typeface="Calibri"/>
              </a:rPr>
              <a:t>r</a:t>
            </a:r>
            <a:r>
              <a:rPr sz="1500" dirty="0">
                <a:solidFill>
                  <a:srgbClr val="404040"/>
                </a:solidFill>
                <a:latin typeface="Calibri"/>
                <a:cs typeface="Calibri"/>
              </a:rPr>
              <a:t>ni</a:t>
            </a:r>
            <a:r>
              <a:rPr sz="1500" spc="5" dirty="0">
                <a:solidFill>
                  <a:srgbClr val="404040"/>
                </a:solidFill>
                <a:latin typeface="Calibri"/>
                <a:cs typeface="Calibri"/>
              </a:rPr>
              <a:t>n</a:t>
            </a:r>
            <a:r>
              <a:rPr sz="1500" spc="-10" dirty="0">
                <a:solidFill>
                  <a:srgbClr val="404040"/>
                </a:solidFill>
                <a:latin typeface="Calibri"/>
                <a:cs typeface="Calibri"/>
              </a:rPr>
              <a:t>g</a:t>
            </a:r>
            <a:r>
              <a:rPr sz="1500" spc="-1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500" spc="-20" dirty="0">
                <a:solidFill>
                  <a:srgbClr val="404040"/>
                </a:solidFill>
                <a:latin typeface="Calibri"/>
                <a:cs typeface="Calibri"/>
              </a:rPr>
              <a:t>t</a:t>
            </a:r>
            <a:r>
              <a:rPr sz="1500" dirty="0">
                <a:solidFill>
                  <a:srgbClr val="404040"/>
                </a:solidFill>
                <a:latin typeface="Calibri"/>
                <a:cs typeface="Calibri"/>
              </a:rPr>
              <a:t>o</a:t>
            </a:r>
            <a:r>
              <a:rPr sz="1500" spc="-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500" spc="-10" dirty="0">
                <a:solidFill>
                  <a:srgbClr val="404040"/>
                </a:solidFill>
                <a:latin typeface="Calibri"/>
                <a:cs typeface="Calibri"/>
              </a:rPr>
              <a:t>the</a:t>
            </a:r>
            <a:r>
              <a:rPr sz="150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500" spc="-25" dirty="0">
                <a:solidFill>
                  <a:srgbClr val="404040"/>
                </a:solidFill>
                <a:latin typeface="Calibri"/>
                <a:cs typeface="Calibri"/>
              </a:rPr>
              <a:t>c</a:t>
            </a:r>
            <a:r>
              <a:rPr sz="1500" spc="-5" dirty="0">
                <a:solidFill>
                  <a:srgbClr val="404040"/>
                </a:solidFill>
                <a:latin typeface="Calibri"/>
                <a:cs typeface="Calibri"/>
              </a:rPr>
              <a:t>om</a:t>
            </a:r>
            <a:r>
              <a:rPr sz="1500" dirty="0">
                <a:solidFill>
                  <a:srgbClr val="404040"/>
                </a:solidFill>
                <a:latin typeface="Calibri"/>
                <a:cs typeface="Calibri"/>
              </a:rPr>
              <a:t>munit</a:t>
            </a:r>
            <a:r>
              <a:rPr sz="1500" spc="20" dirty="0">
                <a:solidFill>
                  <a:srgbClr val="404040"/>
                </a:solidFill>
                <a:latin typeface="Calibri"/>
                <a:cs typeface="Calibri"/>
              </a:rPr>
              <a:t>y</a:t>
            </a:r>
            <a:r>
              <a:rPr sz="1500" spc="-7" baseline="25000" dirty="0">
                <a:solidFill>
                  <a:srgbClr val="404040"/>
                </a:solidFill>
                <a:latin typeface="Calibri"/>
                <a:cs typeface="Calibri"/>
              </a:rPr>
              <a:t>1</a:t>
            </a:r>
            <a:endParaRPr sz="1500" baseline="25000">
              <a:latin typeface="Calibri"/>
              <a:cs typeface="Calibri"/>
            </a:endParaRPr>
          </a:p>
          <a:p>
            <a:pPr marL="288290" indent="-275590">
              <a:lnSpc>
                <a:spcPct val="100000"/>
              </a:lnSpc>
              <a:spcBef>
                <a:spcPts val="120"/>
              </a:spcBef>
              <a:buClr>
                <a:srgbClr val="404040"/>
              </a:buClr>
              <a:buFont typeface="Calibri"/>
              <a:buChar char="•"/>
              <a:tabLst>
                <a:tab pos="288925" algn="l"/>
              </a:tabLst>
            </a:pPr>
            <a:r>
              <a:rPr sz="1500" spc="-15" dirty="0">
                <a:solidFill>
                  <a:srgbClr val="404040"/>
                </a:solidFill>
                <a:latin typeface="Calibri"/>
                <a:cs typeface="Calibri"/>
              </a:rPr>
              <a:t>40%</a:t>
            </a:r>
            <a:r>
              <a:rPr sz="150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500" spc="-40" dirty="0">
                <a:solidFill>
                  <a:srgbClr val="404040"/>
                </a:solidFill>
                <a:latin typeface="Calibri"/>
                <a:cs typeface="Calibri"/>
              </a:rPr>
              <a:t>f</a:t>
            </a:r>
            <a:r>
              <a:rPr sz="1500" spc="-15" dirty="0">
                <a:solidFill>
                  <a:srgbClr val="404040"/>
                </a:solidFill>
                <a:latin typeface="Calibri"/>
                <a:cs typeface="Calibri"/>
              </a:rPr>
              <a:t>o</a:t>
            </a:r>
            <a:r>
              <a:rPr sz="1500" spc="-10" dirty="0">
                <a:solidFill>
                  <a:srgbClr val="404040"/>
                </a:solidFill>
                <a:latin typeface="Calibri"/>
                <a:cs typeface="Calibri"/>
              </a:rPr>
              <a:t>r</a:t>
            </a:r>
            <a:r>
              <a:rPr sz="1500" spc="1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500" dirty="0">
                <a:solidFill>
                  <a:srgbClr val="404040"/>
                </a:solidFill>
                <a:latin typeface="Calibri"/>
                <a:cs typeface="Calibri"/>
              </a:rPr>
              <a:t>th</a:t>
            </a:r>
            <a:r>
              <a:rPr sz="1500" spc="-5" dirty="0">
                <a:solidFill>
                  <a:srgbClr val="404040"/>
                </a:solidFill>
                <a:latin typeface="Calibri"/>
                <a:cs typeface="Calibri"/>
              </a:rPr>
              <a:t>os</a:t>
            </a:r>
            <a:r>
              <a:rPr sz="1500" dirty="0">
                <a:solidFill>
                  <a:srgbClr val="404040"/>
                </a:solidFill>
                <a:latin typeface="Calibri"/>
                <a:cs typeface="Calibri"/>
              </a:rPr>
              <a:t>e</a:t>
            </a:r>
            <a:r>
              <a:rPr sz="1500" spc="-1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500" dirty="0">
                <a:solidFill>
                  <a:srgbClr val="404040"/>
                </a:solidFill>
                <a:latin typeface="Calibri"/>
                <a:cs typeface="Calibri"/>
              </a:rPr>
              <a:t>l</a:t>
            </a:r>
            <a:r>
              <a:rPr sz="1500" spc="5" dirty="0">
                <a:solidFill>
                  <a:srgbClr val="404040"/>
                </a:solidFill>
                <a:latin typeface="Calibri"/>
                <a:cs typeface="Calibri"/>
              </a:rPr>
              <a:t>i</a:t>
            </a:r>
            <a:r>
              <a:rPr sz="1500" spc="-20" dirty="0">
                <a:solidFill>
                  <a:srgbClr val="404040"/>
                </a:solidFill>
                <a:latin typeface="Calibri"/>
                <a:cs typeface="Calibri"/>
              </a:rPr>
              <a:t>v</a:t>
            </a:r>
            <a:r>
              <a:rPr sz="1500" dirty="0">
                <a:solidFill>
                  <a:srgbClr val="404040"/>
                </a:solidFill>
                <a:latin typeface="Calibri"/>
                <a:cs typeface="Calibri"/>
              </a:rPr>
              <a:t>i</a:t>
            </a:r>
            <a:r>
              <a:rPr sz="1500" spc="5" dirty="0">
                <a:solidFill>
                  <a:srgbClr val="404040"/>
                </a:solidFill>
                <a:latin typeface="Calibri"/>
                <a:cs typeface="Calibri"/>
              </a:rPr>
              <a:t>n</a:t>
            </a:r>
            <a:r>
              <a:rPr sz="1500" spc="-10" dirty="0">
                <a:solidFill>
                  <a:srgbClr val="404040"/>
                </a:solidFill>
                <a:latin typeface="Calibri"/>
                <a:cs typeface="Calibri"/>
              </a:rPr>
              <a:t>g</a:t>
            </a:r>
            <a:r>
              <a:rPr sz="1500" dirty="0">
                <a:solidFill>
                  <a:srgbClr val="404040"/>
                </a:solidFill>
                <a:latin typeface="Calibri"/>
                <a:cs typeface="Calibri"/>
              </a:rPr>
              <a:t> in</a:t>
            </a:r>
            <a:r>
              <a:rPr sz="1500" spc="-1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500" spc="-105" dirty="0">
                <a:solidFill>
                  <a:srgbClr val="404040"/>
                </a:solidFill>
                <a:latin typeface="Calibri"/>
                <a:cs typeface="Calibri"/>
              </a:rPr>
              <a:t>L</a:t>
            </a:r>
            <a:r>
              <a:rPr sz="1500" spc="-35" dirty="0">
                <a:solidFill>
                  <a:srgbClr val="404040"/>
                </a:solidFill>
                <a:latin typeface="Calibri"/>
                <a:cs typeface="Calibri"/>
              </a:rPr>
              <a:t>T</a:t>
            </a:r>
            <a:r>
              <a:rPr sz="1500" spc="15" dirty="0">
                <a:solidFill>
                  <a:srgbClr val="404040"/>
                </a:solidFill>
                <a:latin typeface="Calibri"/>
                <a:cs typeface="Calibri"/>
              </a:rPr>
              <a:t>C</a:t>
            </a:r>
            <a:r>
              <a:rPr sz="1500" spc="-7" baseline="25000" dirty="0">
                <a:solidFill>
                  <a:srgbClr val="404040"/>
                </a:solidFill>
                <a:latin typeface="Calibri"/>
                <a:cs typeface="Calibri"/>
              </a:rPr>
              <a:t>1</a:t>
            </a:r>
            <a:endParaRPr sz="1500" baseline="25000">
              <a:latin typeface="Calibri"/>
              <a:cs typeface="Calibri"/>
            </a:endParaRPr>
          </a:p>
        </p:txBody>
      </p:sp>
      <p:sp>
        <p:nvSpPr>
          <p:cNvPr id="26" name="object 26"/>
          <p:cNvSpPr/>
          <p:nvPr/>
        </p:nvSpPr>
        <p:spPr>
          <a:xfrm>
            <a:off x="504024" y="4511421"/>
            <a:ext cx="2929255" cy="1007110"/>
          </a:xfrm>
          <a:custGeom>
            <a:avLst/>
            <a:gdLst/>
            <a:ahLst/>
            <a:cxnLst/>
            <a:rect l="l" t="t" r="r" b="b"/>
            <a:pathLst>
              <a:path w="2929254" h="1007110">
                <a:moveTo>
                  <a:pt x="2761145" y="0"/>
                </a:moveTo>
                <a:lnTo>
                  <a:pt x="157606" y="306"/>
                </a:lnTo>
                <a:lnTo>
                  <a:pt x="115402" y="8356"/>
                </a:lnTo>
                <a:lnTo>
                  <a:pt x="77668" y="26265"/>
                </a:lnTo>
                <a:lnTo>
                  <a:pt x="45831" y="52604"/>
                </a:lnTo>
                <a:lnTo>
                  <a:pt x="21322" y="85942"/>
                </a:lnTo>
                <a:lnTo>
                  <a:pt x="5568" y="124848"/>
                </a:lnTo>
                <a:lnTo>
                  <a:pt x="0" y="167893"/>
                </a:lnTo>
                <a:lnTo>
                  <a:pt x="300" y="849342"/>
                </a:lnTo>
                <a:lnTo>
                  <a:pt x="8327" y="891571"/>
                </a:lnTo>
                <a:lnTo>
                  <a:pt x="26219" y="929318"/>
                </a:lnTo>
                <a:lnTo>
                  <a:pt x="52546" y="961158"/>
                </a:lnTo>
                <a:lnTo>
                  <a:pt x="85877" y="985666"/>
                </a:lnTo>
                <a:lnTo>
                  <a:pt x="124782" y="1001416"/>
                </a:lnTo>
                <a:lnTo>
                  <a:pt x="167830" y="1006982"/>
                </a:lnTo>
                <a:lnTo>
                  <a:pt x="2771221" y="1006685"/>
                </a:lnTo>
                <a:lnTo>
                  <a:pt x="2813462" y="998676"/>
                </a:lnTo>
                <a:lnTo>
                  <a:pt x="2851220" y="980805"/>
                </a:lnTo>
                <a:lnTo>
                  <a:pt x="2883071" y="954496"/>
                </a:lnTo>
                <a:lnTo>
                  <a:pt x="2907587" y="921178"/>
                </a:lnTo>
                <a:lnTo>
                  <a:pt x="2923343" y="882275"/>
                </a:lnTo>
                <a:lnTo>
                  <a:pt x="2928912" y="839215"/>
                </a:lnTo>
                <a:lnTo>
                  <a:pt x="2928609" y="157716"/>
                </a:lnTo>
                <a:lnTo>
                  <a:pt x="2920580" y="115488"/>
                </a:lnTo>
                <a:lnTo>
                  <a:pt x="2902700" y="77728"/>
                </a:lnTo>
                <a:lnTo>
                  <a:pt x="2876391" y="45868"/>
                </a:lnTo>
                <a:lnTo>
                  <a:pt x="2843079" y="21340"/>
                </a:lnTo>
                <a:lnTo>
                  <a:pt x="2804189" y="5573"/>
                </a:lnTo>
                <a:lnTo>
                  <a:pt x="2761145" y="0"/>
                </a:lnTo>
                <a:close/>
              </a:path>
            </a:pathLst>
          </a:custGeom>
          <a:solidFill>
            <a:srgbClr val="7A41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 txBox="1"/>
          <p:nvPr/>
        </p:nvSpPr>
        <p:spPr>
          <a:xfrm>
            <a:off x="3711066" y="6513982"/>
            <a:ext cx="1721485" cy="1524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000" spc="-5" dirty="0">
                <a:solidFill>
                  <a:srgbClr val="585858"/>
                </a:solidFill>
                <a:latin typeface="Calibri"/>
                <a:cs typeface="Calibri"/>
              </a:rPr>
              <a:t>Papaioann</a:t>
            </a:r>
            <a:r>
              <a:rPr sz="1000" spc="-15" dirty="0">
                <a:solidFill>
                  <a:srgbClr val="585858"/>
                </a:solidFill>
                <a:latin typeface="Calibri"/>
                <a:cs typeface="Calibri"/>
              </a:rPr>
              <a:t>o</a:t>
            </a:r>
            <a:r>
              <a:rPr sz="1000" spc="-10" dirty="0">
                <a:solidFill>
                  <a:srgbClr val="585858"/>
                </a:solidFill>
                <a:latin typeface="Calibri"/>
                <a:cs typeface="Calibri"/>
              </a:rPr>
              <a:t>u</a:t>
            </a:r>
            <a:r>
              <a:rPr sz="1000" spc="-45" dirty="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585858"/>
                </a:solidFill>
                <a:latin typeface="Calibri"/>
                <a:cs typeface="Calibri"/>
              </a:rPr>
              <a:t>A</a:t>
            </a:r>
            <a:r>
              <a:rPr sz="1000" dirty="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585858"/>
                </a:solidFill>
                <a:latin typeface="Calibri"/>
                <a:cs typeface="Calibri"/>
              </a:rPr>
              <a:t>e</a:t>
            </a:r>
            <a:r>
              <a:rPr sz="1000" spc="-5" dirty="0">
                <a:solidFill>
                  <a:srgbClr val="585858"/>
                </a:solidFill>
                <a:latin typeface="Calibri"/>
                <a:cs typeface="Calibri"/>
              </a:rPr>
              <a:t>t</a:t>
            </a:r>
            <a:r>
              <a:rPr sz="1000" spc="10" dirty="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585858"/>
                </a:solidFill>
                <a:latin typeface="Calibri"/>
                <a:cs typeface="Calibri"/>
              </a:rPr>
              <a:t>al.</a:t>
            </a:r>
            <a:r>
              <a:rPr sz="1000" spc="-10" dirty="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sz="1000" spc="-15" dirty="0">
                <a:solidFill>
                  <a:srgbClr val="585858"/>
                </a:solidFill>
                <a:latin typeface="Calibri"/>
                <a:cs typeface="Calibri"/>
              </a:rPr>
              <a:t>C</a:t>
            </a:r>
            <a:r>
              <a:rPr sz="1000" spc="-10" dirty="0">
                <a:solidFill>
                  <a:srgbClr val="585858"/>
                </a:solidFill>
                <a:latin typeface="Calibri"/>
                <a:cs typeface="Calibri"/>
              </a:rPr>
              <a:t>M</a:t>
            </a:r>
            <a:r>
              <a:rPr sz="1000" spc="-15" dirty="0">
                <a:solidFill>
                  <a:srgbClr val="585858"/>
                </a:solidFill>
                <a:latin typeface="Calibri"/>
                <a:cs typeface="Calibri"/>
              </a:rPr>
              <a:t>AJ</a:t>
            </a:r>
            <a:r>
              <a:rPr sz="1000" dirty="0">
                <a:solidFill>
                  <a:srgbClr val="585858"/>
                </a:solidFill>
                <a:latin typeface="Calibri"/>
                <a:cs typeface="Calibri"/>
              </a:rPr>
              <a:t>.</a:t>
            </a:r>
            <a:r>
              <a:rPr sz="1000" spc="10" dirty="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585858"/>
                </a:solidFill>
                <a:latin typeface="Calibri"/>
                <a:cs typeface="Calibri"/>
              </a:rPr>
              <a:t>2</a:t>
            </a:r>
            <a:r>
              <a:rPr sz="1000" spc="-10" dirty="0">
                <a:solidFill>
                  <a:srgbClr val="585858"/>
                </a:solidFill>
                <a:latin typeface="Calibri"/>
                <a:cs typeface="Calibri"/>
              </a:rPr>
              <a:t>0</a:t>
            </a:r>
            <a:r>
              <a:rPr sz="1000" spc="-5" dirty="0">
                <a:solidFill>
                  <a:srgbClr val="585858"/>
                </a:solidFill>
                <a:latin typeface="Calibri"/>
                <a:cs typeface="Calibri"/>
              </a:rPr>
              <a:t>15</a:t>
            </a:r>
            <a:endParaRPr sz="1000">
              <a:latin typeface="Calibri"/>
              <a:cs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49</TotalTime>
  <Words>2100</Words>
  <Application>Microsoft Office PowerPoint</Application>
  <PresentationFormat>On-screen Show (4:3)</PresentationFormat>
  <Paragraphs>256</Paragraphs>
  <Slides>43</Slides>
  <Notes>43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43</vt:i4>
      </vt:variant>
    </vt:vector>
  </HeadingPairs>
  <TitlesOfParts>
    <vt:vector size="44" baseType="lpstr">
      <vt:lpstr>Office Theme</vt:lpstr>
      <vt:lpstr>PowerPoint Presentation</vt:lpstr>
      <vt:lpstr>PowerPoint Presentation</vt:lpstr>
      <vt:lpstr>On behalf of Osteoporosis Canada’s Scientific Advisory Committee, we acknowledge:</vt:lpstr>
      <vt:lpstr>Objectives</vt:lpstr>
      <vt:lpstr>PowerPoint Presentation</vt:lpstr>
      <vt:lpstr>Prevalence of fracture in LTC</vt:lpstr>
      <vt:lpstr>PowerPoint Presentation</vt:lpstr>
      <vt:lpstr>Impact of fractures in LTC</vt:lpstr>
      <vt:lpstr>In women, a hip fracture leads to…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Using the GRADE Approach1</vt:lpstr>
      <vt:lpstr>PowerPoint Presentation</vt:lpstr>
      <vt:lpstr>Interpreting the recommendations1</vt:lpstr>
      <vt:lpstr>PowerPoint Presentation</vt:lpstr>
      <vt:lpstr>Guidelines intervention groups</vt:lpstr>
      <vt:lpstr>PowerPoint Presentation</vt:lpstr>
      <vt:lpstr>PowerPoint Presentation</vt:lpstr>
      <vt:lpstr>PowerPoint Presentation</vt:lpstr>
      <vt:lpstr>PowerPoint Presentation</vt:lpstr>
      <vt:lpstr>Considerations in supplementation</vt:lpstr>
      <vt:lpstr>Calcium</vt:lpstr>
      <vt:lpstr>Calcium</vt:lpstr>
      <vt:lpstr>Vitamin D</vt:lpstr>
      <vt:lpstr>PowerPoint Presentation</vt:lpstr>
      <vt:lpstr>Exercise</vt:lpstr>
      <vt:lpstr>PowerPoint Presentation</vt:lpstr>
      <vt:lpstr>Multifactorial interventions</vt:lpstr>
      <vt:lpstr>PowerPoint Presentation</vt:lpstr>
      <vt:lpstr>Hip protectors</vt:lpstr>
      <vt:lpstr>PowerPoint Presentation</vt:lpstr>
      <vt:lpstr>PowerPoint Presentation</vt:lpstr>
      <vt:lpstr>PowerPoint Presentation</vt:lpstr>
      <vt:lpstr>PowerPoint Presentation</vt:lpstr>
      <vt:lpstr>For HIGH RISK Residents + Difficulty Taking Oral Medications, we recommend..</vt:lpstr>
      <vt:lpstr>Contraindications</vt:lpstr>
      <vt:lpstr>For HIGH RISK residents, we suggest...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Osteoporosis Canada</dc:title>
  <dc:creator>Rodriguez Eilyn</dc:creator>
  <cp:lastModifiedBy>Firdaus Ali</cp:lastModifiedBy>
  <cp:revision>6</cp:revision>
  <dcterms:created xsi:type="dcterms:W3CDTF">2018-10-22T10:42:14Z</dcterms:created>
  <dcterms:modified xsi:type="dcterms:W3CDTF">2018-10-22T16:00:59Z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2016-09-21T00:00:00Z</vt:filetime>
  </property>
  <property fmtid="{D5CDD505-2E9C-101B-9397-08002B2CF9AE}" pid="3" name="LastSaved">
    <vt:filetime>2018-10-22T00:00:00Z</vt:filetime>
  </property>
</Properties>
</file>